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9.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0.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9" r:id="rId1"/>
    <p:sldMasterId id="2147483703" r:id="rId2"/>
    <p:sldMasterId id="2147483732" r:id="rId3"/>
    <p:sldMasterId id="2147483769" r:id="rId4"/>
    <p:sldMasterId id="2147483824" r:id="rId5"/>
    <p:sldMasterId id="2147483832" r:id="rId6"/>
    <p:sldMasterId id="2147483881" r:id="rId7"/>
    <p:sldMasterId id="2147483901" r:id="rId8"/>
    <p:sldMasterId id="2147483919" r:id="rId9"/>
    <p:sldMasterId id="2147483959" r:id="rId10"/>
    <p:sldMasterId id="2147483981" r:id="rId11"/>
  </p:sldMasterIdLst>
  <p:notesMasterIdLst>
    <p:notesMasterId r:id="rId25"/>
  </p:notesMasterIdLst>
  <p:handoutMasterIdLst>
    <p:handoutMasterId r:id="rId26"/>
  </p:handoutMasterIdLst>
  <p:sldIdLst>
    <p:sldId id="701" r:id="rId12"/>
    <p:sldId id="975" r:id="rId13"/>
    <p:sldId id="930" r:id="rId14"/>
    <p:sldId id="906" r:id="rId15"/>
    <p:sldId id="933" r:id="rId16"/>
    <p:sldId id="908" r:id="rId17"/>
    <p:sldId id="996" r:id="rId18"/>
    <p:sldId id="976" r:id="rId19"/>
    <p:sldId id="977" r:id="rId20"/>
    <p:sldId id="1014" r:id="rId21"/>
    <p:sldId id="1015" r:id="rId22"/>
    <p:sldId id="1004" r:id="rId23"/>
    <p:sldId id="1006" r:id="rId24"/>
  </p:sldIdLst>
  <p:sldSz cx="10150475" cy="7589838"/>
  <p:notesSz cx="6669088" cy="9926638"/>
  <p:defaultTextStyle>
    <a:defPPr>
      <a:defRPr lang="en-GB"/>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6922"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3851"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778"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703"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4632" algn="l" defTabSz="913851" rtl="0" eaLnBrk="1" latinLnBrk="0" hangingPunct="1">
      <a:defRPr kern="1200">
        <a:solidFill>
          <a:schemeClr val="tx1"/>
        </a:solidFill>
        <a:latin typeface="Arial" charset="0"/>
        <a:ea typeface="ＭＳ Ｐゴシック" charset="-128"/>
        <a:cs typeface="+mn-cs"/>
      </a:defRPr>
    </a:lvl6pPr>
    <a:lvl7pPr marL="2741556" algn="l" defTabSz="913851" rtl="0" eaLnBrk="1" latinLnBrk="0" hangingPunct="1">
      <a:defRPr kern="1200">
        <a:solidFill>
          <a:schemeClr val="tx1"/>
        </a:solidFill>
        <a:latin typeface="Arial" charset="0"/>
        <a:ea typeface="ＭＳ Ｐゴシック" charset="-128"/>
        <a:cs typeface="+mn-cs"/>
      </a:defRPr>
    </a:lvl7pPr>
    <a:lvl8pPr marL="3198484" algn="l" defTabSz="913851" rtl="0" eaLnBrk="1" latinLnBrk="0" hangingPunct="1">
      <a:defRPr kern="1200">
        <a:solidFill>
          <a:schemeClr val="tx1"/>
        </a:solidFill>
        <a:latin typeface="Arial" charset="0"/>
        <a:ea typeface="ＭＳ Ｐゴシック" charset="-128"/>
        <a:cs typeface="+mn-cs"/>
      </a:defRPr>
    </a:lvl8pPr>
    <a:lvl9pPr marL="3655410" algn="l" defTabSz="913851"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391">
          <p15:clr>
            <a:srgbClr val="A4A3A4"/>
          </p15:clr>
        </p15:guide>
        <p15:guide id="2" pos="319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clrMru>
    <a:srgbClr val="2F2F2F"/>
    <a:srgbClr val="FF3300"/>
    <a:srgbClr val="EAEAEA"/>
    <a:srgbClr val="FFCC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004" autoAdjust="0"/>
    <p:restoredTop sz="94694" autoAdjust="0"/>
  </p:normalViewPr>
  <p:slideViewPr>
    <p:cSldViewPr>
      <p:cViewPr varScale="1">
        <p:scale>
          <a:sx n="95" d="100"/>
          <a:sy n="95" d="100"/>
        </p:scale>
        <p:origin x="195" y="-411"/>
      </p:cViewPr>
      <p:guideLst>
        <p:guide orient="horz" pos="2391"/>
        <p:guide pos="319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6" y="0"/>
            <a:ext cx="2890415" cy="496332"/>
          </a:xfrm>
          <a:prstGeom prst="rect">
            <a:avLst/>
          </a:prstGeom>
          <a:noFill/>
          <a:ln w="9525">
            <a:noFill/>
            <a:miter lim="800000"/>
            <a:headEnd/>
            <a:tailEnd/>
          </a:ln>
          <a:effectLst/>
        </p:spPr>
        <p:txBody>
          <a:bodyPr vert="horz" wrap="square" lIns="90507" tIns="45254" rIns="90507" bIns="45254" numCol="1" anchor="t" anchorCtr="0" compatLnSpc="1">
            <a:prstTxWarp prst="textNoShape">
              <a:avLst/>
            </a:prstTxWarp>
          </a:bodyPr>
          <a:lstStyle>
            <a:lvl1pPr>
              <a:defRPr sz="1200">
                <a:ea typeface="+mn-ea"/>
              </a:defRPr>
            </a:lvl1pPr>
          </a:lstStyle>
          <a:p>
            <a:pPr>
              <a:defRPr/>
            </a:pPr>
            <a:endParaRPr lang="en-GB"/>
          </a:p>
        </p:txBody>
      </p:sp>
      <p:sp>
        <p:nvSpPr>
          <p:cNvPr id="81923" name="Rectangle 3"/>
          <p:cNvSpPr>
            <a:spLocks noGrp="1" noChangeArrowheads="1"/>
          </p:cNvSpPr>
          <p:nvPr>
            <p:ph type="dt" sz="quarter" idx="1"/>
          </p:nvPr>
        </p:nvSpPr>
        <p:spPr bwMode="auto">
          <a:xfrm>
            <a:off x="3778679" y="0"/>
            <a:ext cx="2890415" cy="496332"/>
          </a:xfrm>
          <a:prstGeom prst="rect">
            <a:avLst/>
          </a:prstGeom>
          <a:noFill/>
          <a:ln w="9525">
            <a:noFill/>
            <a:miter lim="800000"/>
            <a:headEnd/>
            <a:tailEnd/>
          </a:ln>
          <a:effectLst/>
        </p:spPr>
        <p:txBody>
          <a:bodyPr vert="horz" wrap="square" lIns="90507" tIns="45254" rIns="90507" bIns="45254" numCol="1" anchor="t" anchorCtr="0" compatLnSpc="1">
            <a:prstTxWarp prst="textNoShape">
              <a:avLst/>
            </a:prstTxWarp>
          </a:bodyPr>
          <a:lstStyle>
            <a:lvl1pPr algn="r">
              <a:defRPr sz="1200">
                <a:ea typeface="+mn-ea"/>
              </a:defRPr>
            </a:lvl1pPr>
          </a:lstStyle>
          <a:p>
            <a:pPr>
              <a:defRPr/>
            </a:pPr>
            <a:endParaRPr lang="en-GB"/>
          </a:p>
        </p:txBody>
      </p:sp>
      <p:sp>
        <p:nvSpPr>
          <p:cNvPr id="81924" name="Rectangle 4"/>
          <p:cNvSpPr>
            <a:spLocks noGrp="1" noChangeArrowheads="1"/>
          </p:cNvSpPr>
          <p:nvPr>
            <p:ph type="ftr" sz="quarter" idx="2"/>
          </p:nvPr>
        </p:nvSpPr>
        <p:spPr bwMode="auto">
          <a:xfrm>
            <a:off x="6" y="9430312"/>
            <a:ext cx="2890415" cy="496332"/>
          </a:xfrm>
          <a:prstGeom prst="rect">
            <a:avLst/>
          </a:prstGeom>
          <a:noFill/>
          <a:ln w="9525">
            <a:noFill/>
            <a:miter lim="800000"/>
            <a:headEnd/>
            <a:tailEnd/>
          </a:ln>
          <a:effectLst/>
        </p:spPr>
        <p:txBody>
          <a:bodyPr vert="horz" wrap="square" lIns="90507" tIns="45254" rIns="90507" bIns="45254" numCol="1" anchor="b" anchorCtr="0" compatLnSpc="1">
            <a:prstTxWarp prst="textNoShape">
              <a:avLst/>
            </a:prstTxWarp>
          </a:bodyPr>
          <a:lstStyle>
            <a:lvl1pPr>
              <a:defRPr sz="1200">
                <a:ea typeface="+mn-ea"/>
              </a:defRPr>
            </a:lvl1pPr>
          </a:lstStyle>
          <a:p>
            <a:pPr>
              <a:defRPr/>
            </a:pPr>
            <a:endParaRPr lang="en-GB"/>
          </a:p>
        </p:txBody>
      </p:sp>
      <p:sp>
        <p:nvSpPr>
          <p:cNvPr id="81925" name="Rectangle 5"/>
          <p:cNvSpPr>
            <a:spLocks noGrp="1" noChangeArrowheads="1"/>
          </p:cNvSpPr>
          <p:nvPr>
            <p:ph type="sldNum" sz="quarter" idx="3"/>
          </p:nvPr>
        </p:nvSpPr>
        <p:spPr bwMode="auto">
          <a:xfrm>
            <a:off x="3778679" y="9430312"/>
            <a:ext cx="2890415" cy="496332"/>
          </a:xfrm>
          <a:prstGeom prst="rect">
            <a:avLst/>
          </a:prstGeom>
          <a:noFill/>
          <a:ln w="9525">
            <a:noFill/>
            <a:miter lim="800000"/>
            <a:headEnd/>
            <a:tailEnd/>
          </a:ln>
          <a:effectLst/>
        </p:spPr>
        <p:txBody>
          <a:bodyPr vert="horz" wrap="square" lIns="90507" tIns="45254" rIns="90507" bIns="45254" numCol="1" anchor="b" anchorCtr="0" compatLnSpc="1">
            <a:prstTxWarp prst="textNoShape">
              <a:avLst/>
            </a:prstTxWarp>
          </a:bodyPr>
          <a:lstStyle>
            <a:lvl1pPr algn="r">
              <a:defRPr sz="1200"/>
            </a:lvl1pPr>
          </a:lstStyle>
          <a:p>
            <a:pPr>
              <a:defRPr/>
            </a:pPr>
            <a:fld id="{9B758B9E-274D-4E2E-8256-486B58709B34}" type="slidenum">
              <a:rPr lang="en-GB"/>
              <a:pPr>
                <a:defRPr/>
              </a:pPr>
              <a:t>‹#›</a:t>
            </a:fld>
            <a:endParaRPr lang="en-GB"/>
          </a:p>
        </p:txBody>
      </p:sp>
    </p:spTree>
    <p:extLst>
      <p:ext uri="{BB962C8B-B14F-4D97-AF65-F5344CB8AC3E}">
        <p14:creationId xmlns:p14="http://schemas.microsoft.com/office/powerpoint/2010/main" val="3666101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6" y="0"/>
            <a:ext cx="2890415" cy="496332"/>
          </a:xfrm>
          <a:prstGeom prst="rect">
            <a:avLst/>
          </a:prstGeom>
          <a:noFill/>
          <a:ln w="9525">
            <a:noFill/>
            <a:miter lim="800000"/>
            <a:headEnd/>
            <a:tailEnd/>
          </a:ln>
          <a:effectLst/>
        </p:spPr>
        <p:txBody>
          <a:bodyPr vert="horz" wrap="square" lIns="90507" tIns="45254" rIns="90507" bIns="45254" numCol="1" anchor="t" anchorCtr="0" compatLnSpc="1">
            <a:prstTxWarp prst="textNoShape">
              <a:avLst/>
            </a:prstTxWarp>
          </a:bodyPr>
          <a:lstStyle>
            <a:lvl1pPr>
              <a:defRPr sz="1200">
                <a:ea typeface="+mn-ea"/>
              </a:defRPr>
            </a:lvl1pPr>
          </a:lstStyle>
          <a:p>
            <a:pPr>
              <a:defRPr/>
            </a:pPr>
            <a:endParaRPr lang="en-GB"/>
          </a:p>
        </p:txBody>
      </p:sp>
      <p:sp>
        <p:nvSpPr>
          <p:cNvPr id="69635" name="Rectangle 3"/>
          <p:cNvSpPr>
            <a:spLocks noGrp="1" noChangeArrowheads="1"/>
          </p:cNvSpPr>
          <p:nvPr>
            <p:ph type="dt" idx="1"/>
          </p:nvPr>
        </p:nvSpPr>
        <p:spPr bwMode="auto">
          <a:xfrm>
            <a:off x="3777085" y="0"/>
            <a:ext cx="2890414" cy="496332"/>
          </a:xfrm>
          <a:prstGeom prst="rect">
            <a:avLst/>
          </a:prstGeom>
          <a:noFill/>
          <a:ln w="9525">
            <a:noFill/>
            <a:miter lim="800000"/>
            <a:headEnd/>
            <a:tailEnd/>
          </a:ln>
          <a:effectLst/>
        </p:spPr>
        <p:txBody>
          <a:bodyPr vert="horz" wrap="square" lIns="90507" tIns="45254" rIns="90507" bIns="45254" numCol="1" anchor="t" anchorCtr="0" compatLnSpc="1">
            <a:prstTxWarp prst="textNoShape">
              <a:avLst/>
            </a:prstTxWarp>
          </a:bodyPr>
          <a:lstStyle>
            <a:lvl1pPr algn="r">
              <a:defRPr sz="1200">
                <a:ea typeface="+mn-ea"/>
              </a:defRPr>
            </a:lvl1pPr>
          </a:lstStyle>
          <a:p>
            <a:pPr>
              <a:defRPr/>
            </a:pPr>
            <a:endParaRPr lang="en-GB"/>
          </a:p>
        </p:txBody>
      </p:sp>
      <p:sp>
        <p:nvSpPr>
          <p:cNvPr id="46084" name="Rectangle 4"/>
          <p:cNvSpPr>
            <a:spLocks noGrp="1" noRot="1" noChangeAspect="1" noChangeArrowheads="1" noTextEdit="1"/>
          </p:cNvSpPr>
          <p:nvPr>
            <p:ph type="sldImg" idx="2"/>
          </p:nvPr>
        </p:nvSpPr>
        <p:spPr bwMode="auto">
          <a:xfrm>
            <a:off x="846138" y="744538"/>
            <a:ext cx="4976812" cy="3722687"/>
          </a:xfrm>
          <a:prstGeom prst="rect">
            <a:avLst/>
          </a:prstGeom>
          <a:noFill/>
          <a:ln w="9525">
            <a:solidFill>
              <a:srgbClr val="000000"/>
            </a:solidFill>
            <a:miter lim="800000"/>
            <a:headEnd/>
            <a:tailEnd/>
          </a:ln>
        </p:spPr>
      </p:sp>
      <p:sp>
        <p:nvSpPr>
          <p:cNvPr id="69637" name="Rectangle 5"/>
          <p:cNvSpPr>
            <a:spLocks noGrp="1" noChangeArrowheads="1"/>
          </p:cNvSpPr>
          <p:nvPr>
            <p:ph type="body" sz="quarter" idx="3"/>
          </p:nvPr>
        </p:nvSpPr>
        <p:spPr bwMode="auto">
          <a:xfrm>
            <a:off x="667391" y="4715154"/>
            <a:ext cx="5334317" cy="4466987"/>
          </a:xfrm>
          <a:prstGeom prst="rect">
            <a:avLst/>
          </a:prstGeom>
          <a:noFill/>
          <a:ln w="9525">
            <a:noFill/>
            <a:miter lim="800000"/>
            <a:headEnd/>
            <a:tailEnd/>
          </a:ln>
          <a:effectLst/>
        </p:spPr>
        <p:txBody>
          <a:bodyPr vert="horz" wrap="square" lIns="90507" tIns="45254" rIns="90507" bIns="45254"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9638" name="Rectangle 6"/>
          <p:cNvSpPr>
            <a:spLocks noGrp="1" noChangeArrowheads="1"/>
          </p:cNvSpPr>
          <p:nvPr>
            <p:ph type="ftr" sz="quarter" idx="4"/>
          </p:nvPr>
        </p:nvSpPr>
        <p:spPr bwMode="auto">
          <a:xfrm>
            <a:off x="6" y="9428720"/>
            <a:ext cx="2890415" cy="496332"/>
          </a:xfrm>
          <a:prstGeom prst="rect">
            <a:avLst/>
          </a:prstGeom>
          <a:noFill/>
          <a:ln w="9525">
            <a:noFill/>
            <a:miter lim="800000"/>
            <a:headEnd/>
            <a:tailEnd/>
          </a:ln>
          <a:effectLst/>
        </p:spPr>
        <p:txBody>
          <a:bodyPr vert="horz" wrap="square" lIns="90507" tIns="45254" rIns="90507" bIns="45254" numCol="1" anchor="b" anchorCtr="0" compatLnSpc="1">
            <a:prstTxWarp prst="textNoShape">
              <a:avLst/>
            </a:prstTxWarp>
          </a:bodyPr>
          <a:lstStyle>
            <a:lvl1pPr>
              <a:defRPr sz="1200">
                <a:ea typeface="+mn-ea"/>
              </a:defRPr>
            </a:lvl1pPr>
          </a:lstStyle>
          <a:p>
            <a:pPr>
              <a:defRPr/>
            </a:pPr>
            <a:endParaRPr lang="en-GB"/>
          </a:p>
        </p:txBody>
      </p:sp>
      <p:sp>
        <p:nvSpPr>
          <p:cNvPr id="69639" name="Rectangle 7"/>
          <p:cNvSpPr>
            <a:spLocks noGrp="1" noChangeArrowheads="1"/>
          </p:cNvSpPr>
          <p:nvPr>
            <p:ph type="sldNum" sz="quarter" idx="5"/>
          </p:nvPr>
        </p:nvSpPr>
        <p:spPr bwMode="auto">
          <a:xfrm>
            <a:off x="3777085" y="9428720"/>
            <a:ext cx="2890414" cy="496332"/>
          </a:xfrm>
          <a:prstGeom prst="rect">
            <a:avLst/>
          </a:prstGeom>
          <a:noFill/>
          <a:ln w="9525">
            <a:noFill/>
            <a:miter lim="800000"/>
            <a:headEnd/>
            <a:tailEnd/>
          </a:ln>
          <a:effectLst/>
        </p:spPr>
        <p:txBody>
          <a:bodyPr vert="horz" wrap="square" lIns="90507" tIns="45254" rIns="90507" bIns="45254" numCol="1" anchor="b" anchorCtr="0" compatLnSpc="1">
            <a:prstTxWarp prst="textNoShape">
              <a:avLst/>
            </a:prstTxWarp>
          </a:bodyPr>
          <a:lstStyle>
            <a:lvl1pPr algn="r">
              <a:defRPr sz="1200"/>
            </a:lvl1pPr>
          </a:lstStyle>
          <a:p>
            <a:pPr>
              <a:defRPr/>
            </a:pPr>
            <a:fld id="{9F044CC9-0DF4-45F2-A7DA-9608CF02B4ED}" type="slidenum">
              <a:rPr lang="en-GB"/>
              <a:pPr>
                <a:defRPr/>
              </a:pPr>
              <a:t>‹#›</a:t>
            </a:fld>
            <a:endParaRPr lang="en-GB"/>
          </a:p>
        </p:txBody>
      </p:sp>
    </p:spTree>
    <p:extLst>
      <p:ext uri="{BB962C8B-B14F-4D97-AF65-F5344CB8AC3E}">
        <p14:creationId xmlns:p14="http://schemas.microsoft.com/office/powerpoint/2010/main" val="5796310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mn-cs"/>
      </a:defRPr>
    </a:lvl1pPr>
    <a:lvl2pPr marL="456922"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3851"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0778"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7703"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4632" algn="l" defTabSz="913851" rtl="0" eaLnBrk="1" latinLnBrk="0" hangingPunct="1">
      <a:defRPr sz="1200" kern="1200">
        <a:solidFill>
          <a:schemeClr val="tx1"/>
        </a:solidFill>
        <a:latin typeface="+mn-lt"/>
        <a:ea typeface="+mn-ea"/>
        <a:cs typeface="+mn-cs"/>
      </a:defRPr>
    </a:lvl6pPr>
    <a:lvl7pPr marL="2741556" algn="l" defTabSz="913851" rtl="0" eaLnBrk="1" latinLnBrk="0" hangingPunct="1">
      <a:defRPr sz="1200" kern="1200">
        <a:solidFill>
          <a:schemeClr val="tx1"/>
        </a:solidFill>
        <a:latin typeface="+mn-lt"/>
        <a:ea typeface="+mn-ea"/>
        <a:cs typeface="+mn-cs"/>
      </a:defRPr>
    </a:lvl7pPr>
    <a:lvl8pPr marL="3198484" algn="l" defTabSz="913851" rtl="0" eaLnBrk="1" latinLnBrk="0" hangingPunct="1">
      <a:defRPr sz="1200" kern="1200">
        <a:solidFill>
          <a:schemeClr val="tx1"/>
        </a:solidFill>
        <a:latin typeface="+mn-lt"/>
        <a:ea typeface="+mn-ea"/>
        <a:cs typeface="+mn-cs"/>
      </a:defRPr>
    </a:lvl8pPr>
    <a:lvl9pPr marL="3655410" algn="l" defTabSz="91385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035C5E36-2293-BE44-B9FB-7EE1F2447837}" type="slidenum">
              <a:rPr lang="en-GB">
                <a:solidFill>
                  <a:prstClr val="black"/>
                </a:solidFill>
              </a:rPr>
              <a:pPr/>
              <a:t>1</a:t>
            </a:fld>
            <a:endParaRPr lang="en-GB">
              <a:solidFill>
                <a:prstClr val="black"/>
              </a:solidFill>
            </a:endParaRPr>
          </a:p>
        </p:txBody>
      </p:sp>
      <p:sp>
        <p:nvSpPr>
          <p:cNvPr id="30723" name="Rectangle 2"/>
          <p:cNvSpPr>
            <a:spLocks noGrp="1" noRot="1" noChangeAspect="1" noChangeArrowheads="1" noTextEdit="1"/>
          </p:cNvSpPr>
          <p:nvPr>
            <p:ph type="sldImg"/>
          </p:nvPr>
        </p:nvSpPr>
        <p:spPr>
          <a:xfrm>
            <a:off x="846138" y="744538"/>
            <a:ext cx="4976812" cy="3722687"/>
          </a:xfrm>
          <a:ln/>
        </p:spPr>
      </p:sp>
      <p:sp>
        <p:nvSpPr>
          <p:cNvPr id="30724" name="Rectangle 3"/>
          <p:cNvSpPr>
            <a:spLocks noGrp="1" noChangeArrowheads="1"/>
          </p:cNvSpPr>
          <p:nvPr>
            <p:ph type="body" idx="1"/>
          </p:nvPr>
        </p:nvSpPr>
        <p:spPr>
          <a:noFill/>
          <a:ln/>
        </p:spPr>
        <p:txBody>
          <a:bodyPr/>
          <a:lstStyle/>
          <a:p>
            <a:endParaRPr lang="en-US" dirty="0">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2DEEACA-40C0-B142-BA0A-44257223106A}"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86019" name="Rectangle 2"/>
          <p:cNvSpPr>
            <a:spLocks noGrp="1" noRot="1" noChangeAspect="1" noChangeArrowheads="1" noTextEdit="1"/>
          </p:cNvSpPr>
          <p:nvPr>
            <p:ph type="sldImg"/>
          </p:nvPr>
        </p:nvSpPr>
        <p:spPr>
          <a:xfrm>
            <a:off x="846138" y="744538"/>
            <a:ext cx="4976812" cy="3722687"/>
          </a:xfrm>
          <a:ln/>
        </p:spPr>
      </p:sp>
      <p:sp>
        <p:nvSpPr>
          <p:cNvPr id="86020" name="Rectangle 3"/>
          <p:cNvSpPr>
            <a:spLocks noGrp="1" noChangeArrowheads="1"/>
          </p:cNvSpPr>
          <p:nvPr>
            <p:ph type="body" idx="1"/>
          </p:nvPr>
        </p:nvSpPr>
        <p:spPr>
          <a:noFill/>
          <a:ln/>
        </p:spPr>
        <p:txBody>
          <a:bodyPr/>
          <a:lstStyle/>
          <a:p>
            <a:endParaRPr lang="en-US" sz="700" dirty="0">
              <a:solidFill>
                <a:srgbClr val="DEB645"/>
              </a:solidFill>
              <a:latin typeface="Times" charset="0"/>
              <a:ea typeface="ＭＳ Ｐゴシック" charset="-128"/>
              <a:cs typeface="ＭＳ Ｐゴシック" charset="-128"/>
            </a:endParaRPr>
          </a:p>
        </p:txBody>
      </p:sp>
    </p:spTree>
    <p:extLst>
      <p:ext uri="{BB962C8B-B14F-4D97-AF65-F5344CB8AC3E}">
        <p14:creationId xmlns:p14="http://schemas.microsoft.com/office/powerpoint/2010/main" val="2377831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78400" cy="37226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F044CC9-0DF4-45F2-A7DA-9608CF02B4ED}"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217506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F044CC9-0DF4-45F2-A7DA-9608CF02B4ED}" type="slidenum">
              <a:rPr kumimoji="0" lang="en-GB"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GB"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194117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3B7C4A2-5639-44D6-930A-8E94D2E3D423}" type="slidenum">
              <a:rPr kumimoji="0" lang="en-GB" sz="1200" b="0" i="0" u="none" strike="noStrike" kern="1200" cap="none" spc="0" normalizeH="0" baseline="0" noProof="0" smtClean="0">
                <a:ln>
                  <a:noFill/>
                </a:ln>
                <a:solidFill>
                  <a:srgbClr val="000000"/>
                </a:solidFill>
                <a:effectLst/>
                <a:uLnTx/>
                <a:uFillTx/>
                <a:latin typeface="Arial" charset="0"/>
                <a:ea typeface="ＭＳ Ｐゴシック" pitchFamily="-109"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GB" sz="1200" b="0" i="0" u="none" strike="noStrike" kern="1200" cap="none" spc="0" normalizeH="0" baseline="0" noProof="0" dirty="0">
              <a:ln>
                <a:noFill/>
              </a:ln>
              <a:solidFill>
                <a:srgbClr val="000000"/>
              </a:solidFill>
              <a:effectLst/>
              <a:uLnTx/>
              <a:uFillTx/>
              <a:latin typeface="Arial" charset="0"/>
              <a:ea typeface="ＭＳ Ｐゴシック" pitchFamily="-109" charset="-128"/>
              <a:cs typeface="+mn-cs"/>
            </a:endParaRPr>
          </a:p>
        </p:txBody>
      </p:sp>
    </p:spTree>
    <p:extLst>
      <p:ext uri="{BB962C8B-B14F-4D97-AF65-F5344CB8AC3E}">
        <p14:creationId xmlns:p14="http://schemas.microsoft.com/office/powerpoint/2010/main" val="2928047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846138" y="744538"/>
            <a:ext cx="4976812" cy="3722687"/>
          </a:xfrm>
          <a:ln/>
        </p:spPr>
      </p:sp>
      <p:sp>
        <p:nvSpPr>
          <p:cNvPr id="54275" name="Notes Placeholder 2"/>
          <p:cNvSpPr>
            <a:spLocks noGrp="1"/>
          </p:cNvSpPr>
          <p:nvPr>
            <p:ph type="body" idx="1"/>
          </p:nvPr>
        </p:nvSpPr>
        <p:spPr>
          <a:noFill/>
          <a:ln/>
        </p:spPr>
        <p:txBody>
          <a:bodyPr/>
          <a:lstStyle/>
          <a:p>
            <a:pPr eaLnBrk="1" hangingPunct="1">
              <a:spcBef>
                <a:spcPct val="0"/>
              </a:spcBef>
            </a:pPr>
            <a:endParaRPr lang="en-US" dirty="0">
              <a:latin typeface="Arial" pitchFamily="-104" charset="0"/>
              <a:ea typeface="ＭＳ Ｐゴシック" pitchFamily="-104" charset="-128"/>
              <a:cs typeface="ＭＳ Ｐゴシック" pitchFamily="-104" charset="-128"/>
            </a:endParaRPr>
          </a:p>
        </p:txBody>
      </p:sp>
      <p:sp>
        <p:nvSpPr>
          <p:cNvPr id="54276"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2514BAC-BC39-3C42-91A4-5552BA7750F6}" type="slidenum">
              <a:rPr kumimoji="0" lang="en-GB" sz="1200" b="0" i="0" u="none" strike="noStrike" kern="1200" cap="none" spc="0" normalizeH="0" baseline="0" noProof="0">
                <a:ln>
                  <a:noFill/>
                </a:ln>
                <a:solidFill>
                  <a:srgbClr val="000000"/>
                </a:solidFill>
                <a:effectLst/>
                <a:uLnTx/>
                <a:uFillTx/>
                <a:latin typeface="Calibri" pitchFamily="-104" charset="0"/>
                <a:ea typeface="Arial" pitchFamily="-104" charset="0"/>
                <a:cs typeface="Arial" pitchFamily="-10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srgbClr val="000000"/>
              </a:solidFill>
              <a:effectLst/>
              <a:uLnTx/>
              <a:uFillTx/>
              <a:latin typeface="Calibri" pitchFamily="-104" charset="0"/>
              <a:ea typeface="Arial" pitchFamily="-104" charset="0"/>
              <a:cs typeface="Arial" pitchFamily="-104" charset="0"/>
            </a:endParaRPr>
          </a:p>
        </p:txBody>
      </p:sp>
    </p:spTree>
    <p:extLst>
      <p:ext uri="{BB962C8B-B14F-4D97-AF65-F5344CB8AC3E}">
        <p14:creationId xmlns:p14="http://schemas.microsoft.com/office/powerpoint/2010/main" val="1003371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776866" y="9428242"/>
            <a:ext cx="2890665" cy="496809"/>
          </a:xfrm>
          <a:prstGeom prst="rect">
            <a:avLst/>
          </a:prstGeom>
          <a:noFill/>
          <a:ln w="9525">
            <a:noFill/>
            <a:miter lim="800000"/>
            <a:headEnd/>
            <a:tailEnd/>
          </a:ln>
        </p:spPr>
        <p:txBody>
          <a:bodyPr lIns="90709" tIns="45355" rIns="90709" bIns="45355" anchor="b">
            <a:prstTxWarp prst="textNoShape">
              <a:avLst/>
            </a:prstTxWarp>
          </a:bodyPr>
          <a:lstStyle/>
          <a:p>
            <a:pPr algn="r"/>
            <a:fld id="{69295BD2-8874-E348-ACE6-1C9201D1291D}" type="slidenum">
              <a:rPr lang="en-GB" altLang="zh-TW" sz="1200">
                <a:solidFill>
                  <a:srgbClr val="000000"/>
                </a:solidFill>
                <a:latin typeface="Arial" pitchFamily="29" charset="0"/>
                <a:ea typeface="ＭＳ Ｐゴシック" pitchFamily="29" charset="-128"/>
                <a:cs typeface="ＭＳ Ｐゴシック" pitchFamily="29" charset="-128"/>
              </a:rPr>
              <a:pPr algn="r"/>
              <a:t>3</a:t>
            </a:fld>
            <a:endParaRPr lang="en-GB" altLang="zh-TW" sz="1200">
              <a:solidFill>
                <a:srgbClr val="000000"/>
              </a:solidFill>
              <a:latin typeface="Arial" pitchFamily="29" charset="0"/>
              <a:ea typeface="ＭＳ Ｐゴシック" pitchFamily="29" charset="-128"/>
              <a:cs typeface="ＭＳ Ｐゴシック" pitchFamily="29" charset="-128"/>
            </a:endParaRPr>
          </a:p>
        </p:txBody>
      </p:sp>
      <p:sp>
        <p:nvSpPr>
          <p:cNvPr id="34819" name="Rectangle 2"/>
          <p:cNvSpPr>
            <a:spLocks noGrp="1" noRot="1" noChangeAspect="1" noChangeArrowheads="1" noTextEdit="1"/>
          </p:cNvSpPr>
          <p:nvPr>
            <p:ph type="sldImg"/>
          </p:nvPr>
        </p:nvSpPr>
        <p:spPr>
          <a:xfrm>
            <a:off x="846138" y="744538"/>
            <a:ext cx="4976812" cy="3722687"/>
          </a:xfrm>
          <a:ln/>
        </p:spPr>
      </p:sp>
      <p:sp>
        <p:nvSpPr>
          <p:cNvPr id="34820" name="Rectangle 3"/>
          <p:cNvSpPr>
            <a:spLocks noGrp="1" noChangeArrowheads="1"/>
          </p:cNvSpPr>
          <p:nvPr>
            <p:ph type="body" idx="1"/>
          </p:nvPr>
        </p:nvSpPr>
        <p:spPr>
          <a:noFill/>
          <a:ln/>
        </p:spPr>
        <p:txBody>
          <a:bodyPr/>
          <a:lstStyle/>
          <a:p>
            <a:endParaRPr lang="en-GB" altLang="zh-TW" baseline="0" dirty="0">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44AB781B-6A44-8544-AB71-5542FF65404F}" type="slidenum">
              <a:rPr lang="en-GB" altLang="zh-TW">
                <a:solidFill>
                  <a:srgbClr val="000000"/>
                </a:solidFill>
                <a:ea typeface="Arial" pitchFamily="-109" charset="0"/>
                <a:cs typeface="Arial" pitchFamily="-109" charset="0"/>
              </a:rPr>
              <a:pPr/>
              <a:t>4</a:t>
            </a:fld>
            <a:endParaRPr lang="en-GB" altLang="zh-TW">
              <a:solidFill>
                <a:srgbClr val="000000"/>
              </a:solidFill>
              <a:ea typeface="Arial" pitchFamily="-109" charset="0"/>
              <a:cs typeface="Arial" pitchFamily="-109" charset="0"/>
            </a:endParaRPr>
          </a:p>
        </p:txBody>
      </p:sp>
      <p:sp>
        <p:nvSpPr>
          <p:cNvPr id="64515" name="Rectangle 2"/>
          <p:cNvSpPr>
            <a:spLocks noGrp="1" noRot="1" noChangeAspect="1" noChangeArrowheads="1" noTextEdit="1"/>
          </p:cNvSpPr>
          <p:nvPr>
            <p:ph type="sldImg"/>
          </p:nvPr>
        </p:nvSpPr>
        <p:spPr>
          <a:xfrm>
            <a:off x="846138" y="744538"/>
            <a:ext cx="4978400" cy="3722687"/>
          </a:xfrm>
          <a:ln/>
        </p:spPr>
      </p:sp>
      <p:sp>
        <p:nvSpPr>
          <p:cNvPr id="64516" name="Rectangle 3"/>
          <p:cNvSpPr>
            <a:spLocks noGrp="1" noChangeArrowheads="1"/>
          </p:cNvSpPr>
          <p:nvPr>
            <p:ph type="body" idx="1"/>
          </p:nvPr>
        </p:nvSpPr>
        <p:spPr>
          <a:noFill/>
          <a:ln/>
        </p:spPr>
        <p:txBody>
          <a:bodyPr/>
          <a:lstStyle/>
          <a:p>
            <a:endParaRPr lang="en-GB" altLang="zh-TW" dirty="0">
              <a:latin typeface="Arial" pitchFamily="-109" charset="0"/>
              <a:ea typeface="新細明體" pitchFamily="-109" charset="-120"/>
              <a:cs typeface="新細明體" pitchFamily="-109" charset="-12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6138" y="744538"/>
            <a:ext cx="4976812"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085B5-944F-F148-8DA0-B8FF9D782C4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978400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846138" y="744538"/>
            <a:ext cx="49768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ndParaRPr>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39775" indent="-284163" eaLnBrk="0" hangingPunct="0">
              <a:spcBef>
                <a:spcPct val="30000"/>
              </a:spcBef>
              <a:defRPr sz="1200">
                <a:solidFill>
                  <a:schemeClr val="tx1"/>
                </a:solidFill>
                <a:latin typeface="Calibri" pitchFamily="34" charset="0"/>
              </a:defRPr>
            </a:lvl2pPr>
            <a:lvl3pPr marL="1138238" indent="-227013" eaLnBrk="0" hangingPunct="0">
              <a:spcBef>
                <a:spcPct val="30000"/>
              </a:spcBef>
              <a:defRPr sz="1200">
                <a:solidFill>
                  <a:schemeClr val="tx1"/>
                </a:solidFill>
                <a:latin typeface="Calibri" pitchFamily="34" charset="0"/>
              </a:defRPr>
            </a:lvl3pPr>
            <a:lvl4pPr marL="1593850" indent="-227013" eaLnBrk="0" hangingPunct="0">
              <a:spcBef>
                <a:spcPct val="30000"/>
              </a:spcBef>
              <a:defRPr sz="1200">
                <a:solidFill>
                  <a:schemeClr val="tx1"/>
                </a:solidFill>
                <a:latin typeface="Calibri" pitchFamily="34" charset="0"/>
              </a:defRPr>
            </a:lvl4pPr>
            <a:lvl5pPr marL="2049463" indent="-227013" eaLnBrk="0" hangingPunct="0">
              <a:spcBef>
                <a:spcPct val="30000"/>
              </a:spcBef>
              <a:defRPr sz="1200">
                <a:solidFill>
                  <a:schemeClr val="tx1"/>
                </a:solidFill>
                <a:latin typeface="Calibri" pitchFamily="34" charset="0"/>
              </a:defRPr>
            </a:lvl5pPr>
            <a:lvl6pPr marL="2506663" indent="-227013" defTabSz="457200" eaLnBrk="0" fontAlgn="base" hangingPunct="0">
              <a:spcBef>
                <a:spcPct val="30000"/>
              </a:spcBef>
              <a:spcAft>
                <a:spcPct val="0"/>
              </a:spcAft>
              <a:defRPr sz="1200">
                <a:solidFill>
                  <a:schemeClr val="tx1"/>
                </a:solidFill>
                <a:latin typeface="Calibri" pitchFamily="34" charset="0"/>
              </a:defRPr>
            </a:lvl6pPr>
            <a:lvl7pPr marL="2963863" indent="-227013" defTabSz="457200" eaLnBrk="0" fontAlgn="base" hangingPunct="0">
              <a:spcBef>
                <a:spcPct val="30000"/>
              </a:spcBef>
              <a:spcAft>
                <a:spcPct val="0"/>
              </a:spcAft>
              <a:defRPr sz="1200">
                <a:solidFill>
                  <a:schemeClr val="tx1"/>
                </a:solidFill>
                <a:latin typeface="Calibri" pitchFamily="34" charset="0"/>
              </a:defRPr>
            </a:lvl7pPr>
            <a:lvl8pPr marL="3421063" indent="-227013" defTabSz="457200" eaLnBrk="0" fontAlgn="base" hangingPunct="0">
              <a:spcBef>
                <a:spcPct val="30000"/>
              </a:spcBef>
              <a:spcAft>
                <a:spcPct val="0"/>
              </a:spcAft>
              <a:defRPr sz="1200">
                <a:solidFill>
                  <a:schemeClr val="tx1"/>
                </a:solidFill>
                <a:latin typeface="Calibri" pitchFamily="34" charset="0"/>
              </a:defRPr>
            </a:lvl8pPr>
            <a:lvl9pPr marL="3878263" indent="-227013"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914C78D-C948-4EDC-BC55-C9A26B75FA39}" type="slidenum">
              <a:rPr lang="en-US" altLang="en-US" smtClean="0">
                <a:latin typeface="Arial" charset="0"/>
              </a:rPr>
              <a:pPr eaLnBrk="1" hangingPunct="1">
                <a:spcBef>
                  <a:spcPct val="0"/>
                </a:spcBef>
              </a:pPr>
              <a:t>6</a:t>
            </a:fld>
            <a:endParaRPr lang="en-US" alt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6138" y="744538"/>
            <a:ext cx="4976812"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B2EF2BB-8BE0-4309-BAD6-627707F508C9}"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87637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9138" y="509588"/>
            <a:ext cx="3408362"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B2EF2BB-8BE0-4309-BAD6-627707F508C9}"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54021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846138" y="744538"/>
            <a:ext cx="4976812" cy="3722687"/>
          </a:xfrm>
          <a:ln/>
        </p:spPr>
      </p:sp>
      <p:sp>
        <p:nvSpPr>
          <p:cNvPr id="12291"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dirty="0">
              <a:latin typeface="Arial" pitchFamily="-104" charset="0"/>
              <a:ea typeface="ＭＳ Ｐゴシック" pitchFamily="-104" charset="-128"/>
              <a:cs typeface="ＭＳ Ｐゴシック" pitchFamily="-104" charset="-128"/>
            </a:endParaRPr>
          </a:p>
        </p:txBody>
      </p:sp>
      <p:sp>
        <p:nvSpPr>
          <p:cNvPr id="12292" name="Slide Number Placeholder 3"/>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2C325A-1E3C-224C-9E05-1B5FB6272C8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583791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16" y="2357438"/>
            <a:ext cx="8626475" cy="1627187"/>
          </a:xfrm>
        </p:spPr>
        <p:txBody>
          <a:bodyPr/>
          <a:lstStyle/>
          <a:p>
            <a:r>
              <a:rPr lang="en-US"/>
              <a:t>Click to edit Master title style</a:t>
            </a:r>
            <a:endParaRPr lang="en-GB"/>
          </a:p>
        </p:txBody>
      </p:sp>
      <p:sp>
        <p:nvSpPr>
          <p:cNvPr id="3" name="Subtitle 2"/>
          <p:cNvSpPr>
            <a:spLocks noGrp="1"/>
          </p:cNvSpPr>
          <p:nvPr>
            <p:ph type="subTitle" idx="1"/>
          </p:nvPr>
        </p:nvSpPr>
        <p:spPr>
          <a:xfrm>
            <a:off x="1522413" y="4300554"/>
            <a:ext cx="7105650" cy="1939925"/>
          </a:xfrm>
        </p:spPr>
        <p:txBody>
          <a:bodyPr/>
          <a:lstStyle>
            <a:lvl1pPr marL="0" indent="0" algn="ctr">
              <a:buNone/>
              <a:defRPr/>
            </a:lvl1pPr>
            <a:lvl2pPr marL="456922" indent="0" algn="ctr">
              <a:buNone/>
              <a:defRPr/>
            </a:lvl2pPr>
            <a:lvl3pPr marL="913851" indent="0" algn="ctr">
              <a:buNone/>
              <a:defRPr/>
            </a:lvl3pPr>
            <a:lvl4pPr marL="1370778" indent="0" algn="ctr">
              <a:buNone/>
              <a:defRPr/>
            </a:lvl4pPr>
            <a:lvl5pPr marL="1827703" indent="0" algn="ctr">
              <a:buNone/>
              <a:defRPr/>
            </a:lvl5pPr>
            <a:lvl6pPr marL="2284632" indent="0" algn="ctr">
              <a:buNone/>
              <a:defRPr/>
            </a:lvl6pPr>
            <a:lvl7pPr marL="2741556" indent="0" algn="ctr">
              <a:buNone/>
              <a:defRPr/>
            </a:lvl7pPr>
            <a:lvl8pPr marL="3198484" indent="0" algn="ctr">
              <a:buNone/>
              <a:defRPr/>
            </a:lvl8pPr>
            <a:lvl9pPr marL="3655410" indent="0" algn="ctr">
              <a:buNone/>
              <a:defRPr/>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12050" y="152400"/>
            <a:ext cx="2438400" cy="6553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96850" y="152400"/>
            <a:ext cx="7162800" cy="6553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6388" y="609601"/>
            <a:ext cx="9143999" cy="1265238"/>
          </a:xfrm>
        </p:spPr>
        <p:txBody>
          <a:bodyPr/>
          <a:lstStyle>
            <a:lvl1pPr>
              <a:defRPr sz="4400"/>
            </a:lvl1pPr>
          </a:lstStyle>
          <a:p>
            <a:r>
              <a:rPr lang="en-GB"/>
              <a:t>Click to edit Master title style</a:t>
            </a:r>
          </a:p>
        </p:txBody>
      </p:sp>
      <p:sp>
        <p:nvSpPr>
          <p:cNvPr id="2051" name="Rectangle 3"/>
          <p:cNvSpPr>
            <a:spLocks noGrp="1" noChangeArrowheads="1"/>
          </p:cNvSpPr>
          <p:nvPr>
            <p:ph type="subTitle" idx="1"/>
          </p:nvPr>
        </p:nvSpPr>
        <p:spPr>
          <a:xfrm>
            <a:off x="228600" y="3048002"/>
            <a:ext cx="6324600" cy="673100"/>
          </a:xfrm>
        </p:spPr>
        <p:txBody>
          <a:bodyPr/>
          <a:lstStyle>
            <a:lvl1pPr marL="0" indent="0">
              <a:buFontTx/>
              <a:buNone/>
              <a:defRPr/>
            </a:lvl1pPr>
          </a:lstStyle>
          <a:p>
            <a:r>
              <a:rPr lang="en-GB"/>
              <a:t>Click to edit Master subtitle style</a:t>
            </a:r>
          </a:p>
        </p:txBody>
      </p:sp>
      <p:sp>
        <p:nvSpPr>
          <p:cNvPr id="4" name="Rectangle 5"/>
          <p:cNvSpPr>
            <a:spLocks noGrp="1" noChangeArrowheads="1"/>
          </p:cNvSpPr>
          <p:nvPr>
            <p:ph type="ftr" sz="quarter" idx="10"/>
          </p:nvPr>
        </p:nvSpPr>
        <p:spPr>
          <a:xfrm>
            <a:off x="3048015" y="6858016"/>
            <a:ext cx="4419601" cy="506413"/>
          </a:xfrm>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4" name="Picture 4" descr="Logo_Whit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54237" y="6655180"/>
            <a:ext cx="1436222" cy="64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56064" y="493654"/>
            <a:ext cx="8986887" cy="964199"/>
          </a:xfrm>
        </p:spPr>
        <p:txBody>
          <a:bodyPr/>
          <a:lstStyle>
            <a:lvl1pPr>
              <a:defRPr>
                <a:solidFill>
                  <a:schemeClr val="accent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a:xfrm>
            <a:off x="7274507" y="6988992"/>
            <a:ext cx="2368444" cy="404089"/>
          </a:xfrm>
          <a:prstGeom prst="rect">
            <a:avLst/>
          </a:prstGeom>
        </p:spPr>
        <p:txBody>
          <a:bodyPr lIns="101309" tIns="50654" rIns="101309" bIns="50654"/>
          <a:lstStyle>
            <a:lvl1pPr>
              <a:defRPr/>
            </a:lvl1pPr>
          </a:lstStyle>
          <a:p>
            <a:pPr>
              <a:defRPr/>
            </a:pPr>
            <a:fld id="{64504FFA-94B2-4E60-8B9A-87FF7851EF71}" type="slidenum">
              <a:rPr lang="en-US"/>
              <a:pPr>
                <a:defRPr/>
              </a:pPr>
              <a:t>‹#›</a:t>
            </a:fld>
            <a:endParaRPr lang="en-US"/>
          </a:p>
        </p:txBody>
      </p:sp>
    </p:spTree>
    <p:extLst>
      <p:ext uri="{BB962C8B-B14F-4D97-AF65-F5344CB8AC3E}">
        <p14:creationId xmlns:p14="http://schemas.microsoft.com/office/powerpoint/2010/main" val="1639554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508000" y="7034213"/>
            <a:ext cx="2368550" cy="404812"/>
          </a:xfrm>
          <a:prstGeom prst="rect">
            <a:avLst/>
          </a:prstGeom>
        </p:spPr>
        <p:txBody>
          <a:bodyPr lIns="91365" tIns="45683" rIns="91365" bIns="45683"/>
          <a:lstStyle>
            <a:lvl1pPr>
              <a:defRPr/>
            </a:lvl1pPr>
          </a:lstStyle>
          <a:p>
            <a:fld id="{0D6F0909-76DB-9F47-88CA-62EFDC39F33F}" type="datetime1">
              <a:rPr lang="en-GB">
                <a:solidFill>
                  <a:srgbClr val="000000"/>
                </a:solidFill>
              </a:rPr>
              <a:pPr/>
              <a:t>09/09/2020</a:t>
            </a:fld>
            <a:endParaRPr lang="en-GB">
              <a:solidFill>
                <a:srgbClr val="000000"/>
              </a:solidFill>
            </a:endParaRPr>
          </a:p>
        </p:txBody>
      </p:sp>
      <p:sp>
        <p:nvSpPr>
          <p:cNvPr id="3"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5"/>
          <p:cNvSpPr>
            <a:spLocks noGrp="1"/>
          </p:cNvSpPr>
          <p:nvPr>
            <p:ph type="sldNum" sz="quarter" idx="12"/>
          </p:nvPr>
        </p:nvSpPr>
        <p:spPr>
          <a:xfrm>
            <a:off x="7273929" y="7034213"/>
            <a:ext cx="2368550" cy="404812"/>
          </a:xfrm>
          <a:prstGeom prst="rect">
            <a:avLst/>
          </a:prstGeom>
        </p:spPr>
        <p:txBody>
          <a:bodyPr lIns="91365" tIns="45683" rIns="91365" bIns="45683"/>
          <a:lstStyle>
            <a:lvl1pPr>
              <a:defRPr/>
            </a:lvl1pPr>
          </a:lstStyle>
          <a:p>
            <a:fld id="{DA0E3F72-9E3D-7C4B-B8A2-A9FB3E6C101D}"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71857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1286" y="2357774"/>
            <a:ext cx="8627904" cy="1626896"/>
          </a:xfrm>
        </p:spPr>
        <p:txBody>
          <a:bodyPr/>
          <a:lstStyle/>
          <a:p>
            <a:r>
              <a:rPr lang="en-US"/>
              <a:t>Click to edit Master title style</a:t>
            </a:r>
            <a:endParaRPr lang="en-GB"/>
          </a:p>
        </p:txBody>
      </p:sp>
      <p:sp>
        <p:nvSpPr>
          <p:cNvPr id="3" name="Subtitle 2"/>
          <p:cNvSpPr>
            <a:spLocks noGrp="1"/>
          </p:cNvSpPr>
          <p:nvPr>
            <p:ph type="subTitle" idx="1"/>
          </p:nvPr>
        </p:nvSpPr>
        <p:spPr>
          <a:xfrm>
            <a:off x="1522571" y="4300908"/>
            <a:ext cx="7105333" cy="1939625"/>
          </a:xfrm>
        </p:spPr>
        <p:txBody>
          <a:bodyPr/>
          <a:lstStyle>
            <a:lvl1pPr marL="0" indent="0" algn="ctr">
              <a:buNone/>
              <a:defRPr>
                <a:solidFill>
                  <a:schemeClr val="tx1">
                    <a:tint val="75000"/>
                  </a:schemeClr>
                </a:solidFill>
              </a:defRPr>
            </a:lvl1pPr>
            <a:lvl2pPr marL="506553" indent="0" algn="ctr">
              <a:buNone/>
              <a:defRPr>
                <a:solidFill>
                  <a:schemeClr val="tx1">
                    <a:tint val="75000"/>
                  </a:schemeClr>
                </a:solidFill>
              </a:defRPr>
            </a:lvl2pPr>
            <a:lvl3pPr marL="1013097" indent="0" algn="ctr">
              <a:buNone/>
              <a:defRPr>
                <a:solidFill>
                  <a:schemeClr val="tx1">
                    <a:tint val="75000"/>
                  </a:schemeClr>
                </a:solidFill>
              </a:defRPr>
            </a:lvl3pPr>
            <a:lvl4pPr marL="1519644" indent="0" algn="ctr">
              <a:buNone/>
              <a:defRPr>
                <a:solidFill>
                  <a:schemeClr val="tx1">
                    <a:tint val="75000"/>
                  </a:schemeClr>
                </a:solidFill>
              </a:defRPr>
            </a:lvl4pPr>
            <a:lvl5pPr marL="2026194" indent="0" algn="ctr">
              <a:buNone/>
              <a:defRPr>
                <a:solidFill>
                  <a:schemeClr val="tx1">
                    <a:tint val="75000"/>
                  </a:schemeClr>
                </a:solidFill>
              </a:defRPr>
            </a:lvl5pPr>
            <a:lvl6pPr marL="2532741" indent="0" algn="ctr">
              <a:buNone/>
              <a:defRPr>
                <a:solidFill>
                  <a:schemeClr val="tx1">
                    <a:tint val="75000"/>
                  </a:schemeClr>
                </a:solidFill>
              </a:defRPr>
            </a:lvl6pPr>
            <a:lvl7pPr marL="3039291" indent="0" algn="ctr">
              <a:buNone/>
              <a:defRPr>
                <a:solidFill>
                  <a:schemeClr val="tx1">
                    <a:tint val="75000"/>
                  </a:schemeClr>
                </a:solidFill>
              </a:defRPr>
            </a:lvl7pPr>
            <a:lvl8pPr marL="3545837" indent="0" algn="ctr">
              <a:buNone/>
              <a:defRPr>
                <a:solidFill>
                  <a:schemeClr val="tx1">
                    <a:tint val="75000"/>
                  </a:schemeClr>
                </a:solidFill>
              </a:defRPr>
            </a:lvl8pPr>
            <a:lvl9pPr marL="4052383"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5828285-E365-4F41-925D-39EBC35F0BFF}" type="datetimeFigureOut">
              <a:rPr lang="en-GB" smtClean="0">
                <a:solidFill>
                  <a:prstClr val="black">
                    <a:tint val="75000"/>
                  </a:prstClr>
                </a:solidFill>
              </a:rPr>
              <a:pPr/>
              <a:t>09/09/2020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D4BC664-CC8D-4D17-A8AA-A06D679D950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65459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828285-E365-4F41-925D-39EBC35F0BFF}" type="datetimeFigureOut">
              <a:rPr lang="en-GB" smtClean="0">
                <a:solidFill>
                  <a:prstClr val="black">
                    <a:tint val="75000"/>
                  </a:prstClr>
                </a:solidFill>
              </a:rPr>
              <a:pPr/>
              <a:t>09/09/2020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D4BC664-CC8D-4D17-A8AA-A06D679D950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4284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1817" y="4877174"/>
            <a:ext cx="8627904" cy="1507426"/>
          </a:xfrm>
        </p:spPr>
        <p:txBody>
          <a:bodyPr anchor="t"/>
          <a:lstStyle>
            <a:lvl1pPr algn="l">
              <a:defRPr sz="4400" b="1" cap="all"/>
            </a:lvl1pPr>
          </a:lstStyle>
          <a:p>
            <a:r>
              <a:rPr lang="en-US"/>
              <a:t>Click to edit Master title style</a:t>
            </a:r>
            <a:endParaRPr lang="en-GB"/>
          </a:p>
        </p:txBody>
      </p:sp>
      <p:sp>
        <p:nvSpPr>
          <p:cNvPr id="3" name="Text Placeholder 2"/>
          <p:cNvSpPr>
            <a:spLocks noGrp="1"/>
          </p:cNvSpPr>
          <p:nvPr>
            <p:ph type="body" idx="1"/>
          </p:nvPr>
        </p:nvSpPr>
        <p:spPr>
          <a:xfrm>
            <a:off x="801817" y="3216913"/>
            <a:ext cx="8627904" cy="1660277"/>
          </a:xfrm>
        </p:spPr>
        <p:txBody>
          <a:bodyPr anchor="b"/>
          <a:lstStyle>
            <a:lvl1pPr marL="0" indent="0">
              <a:buNone/>
              <a:defRPr sz="2200">
                <a:solidFill>
                  <a:schemeClr val="tx1">
                    <a:tint val="75000"/>
                  </a:schemeClr>
                </a:solidFill>
              </a:defRPr>
            </a:lvl1pPr>
            <a:lvl2pPr marL="506553" indent="0">
              <a:buNone/>
              <a:defRPr sz="2000">
                <a:solidFill>
                  <a:schemeClr val="tx1">
                    <a:tint val="75000"/>
                  </a:schemeClr>
                </a:solidFill>
              </a:defRPr>
            </a:lvl2pPr>
            <a:lvl3pPr marL="1013097" indent="0">
              <a:buNone/>
              <a:defRPr sz="1800">
                <a:solidFill>
                  <a:schemeClr val="tx1">
                    <a:tint val="75000"/>
                  </a:schemeClr>
                </a:solidFill>
              </a:defRPr>
            </a:lvl3pPr>
            <a:lvl4pPr marL="1519644" indent="0">
              <a:buNone/>
              <a:defRPr sz="1600">
                <a:solidFill>
                  <a:schemeClr val="tx1">
                    <a:tint val="75000"/>
                  </a:schemeClr>
                </a:solidFill>
              </a:defRPr>
            </a:lvl4pPr>
            <a:lvl5pPr marL="2026194" indent="0">
              <a:buNone/>
              <a:defRPr sz="1600">
                <a:solidFill>
                  <a:schemeClr val="tx1">
                    <a:tint val="75000"/>
                  </a:schemeClr>
                </a:solidFill>
              </a:defRPr>
            </a:lvl5pPr>
            <a:lvl6pPr marL="2532741" indent="0">
              <a:buNone/>
              <a:defRPr sz="1600">
                <a:solidFill>
                  <a:schemeClr val="tx1">
                    <a:tint val="75000"/>
                  </a:schemeClr>
                </a:solidFill>
              </a:defRPr>
            </a:lvl6pPr>
            <a:lvl7pPr marL="3039291" indent="0">
              <a:buNone/>
              <a:defRPr sz="1600">
                <a:solidFill>
                  <a:schemeClr val="tx1">
                    <a:tint val="75000"/>
                  </a:schemeClr>
                </a:solidFill>
              </a:defRPr>
            </a:lvl7pPr>
            <a:lvl8pPr marL="3545837" indent="0">
              <a:buNone/>
              <a:defRPr sz="1600">
                <a:solidFill>
                  <a:schemeClr val="tx1">
                    <a:tint val="75000"/>
                  </a:schemeClr>
                </a:solidFill>
              </a:defRPr>
            </a:lvl8pPr>
            <a:lvl9pPr marL="405238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828285-E365-4F41-925D-39EBC35F0BFF}" type="datetimeFigureOut">
              <a:rPr lang="en-GB" smtClean="0">
                <a:solidFill>
                  <a:prstClr val="black">
                    <a:tint val="75000"/>
                  </a:prstClr>
                </a:solidFill>
              </a:rPr>
              <a:pPr/>
              <a:t>09/09/2020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D4BC664-CC8D-4D17-A8AA-A06D679D950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15961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07524" y="1770965"/>
            <a:ext cx="4483126" cy="500894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59825" y="1770965"/>
            <a:ext cx="4483126" cy="500894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5828285-E365-4F41-925D-39EBC35F0BFF}" type="datetimeFigureOut">
              <a:rPr lang="en-GB" smtClean="0">
                <a:solidFill>
                  <a:prstClr val="black">
                    <a:tint val="75000"/>
                  </a:prstClr>
                </a:solidFill>
              </a:rPr>
              <a:pPr/>
              <a:t>09/09/2020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D4BC664-CC8D-4D17-A8AA-A06D679D950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67161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07525" y="1698934"/>
            <a:ext cx="4484889" cy="708033"/>
          </a:xfrm>
        </p:spPr>
        <p:txBody>
          <a:bodyPr anchor="b"/>
          <a:lstStyle>
            <a:lvl1pPr marL="0" indent="0">
              <a:buNone/>
              <a:defRPr sz="2700" b="1"/>
            </a:lvl1pPr>
            <a:lvl2pPr marL="506553" indent="0">
              <a:buNone/>
              <a:defRPr sz="2200" b="1"/>
            </a:lvl2pPr>
            <a:lvl3pPr marL="1013097" indent="0">
              <a:buNone/>
              <a:defRPr sz="2000" b="1"/>
            </a:lvl3pPr>
            <a:lvl4pPr marL="1519644" indent="0">
              <a:buNone/>
              <a:defRPr sz="1800" b="1"/>
            </a:lvl4pPr>
            <a:lvl5pPr marL="2026194" indent="0">
              <a:buNone/>
              <a:defRPr sz="1800" b="1"/>
            </a:lvl5pPr>
            <a:lvl6pPr marL="2532741" indent="0">
              <a:buNone/>
              <a:defRPr sz="1800" b="1"/>
            </a:lvl6pPr>
            <a:lvl7pPr marL="3039291" indent="0">
              <a:buNone/>
              <a:defRPr sz="1800" b="1"/>
            </a:lvl7pPr>
            <a:lvl8pPr marL="3545837" indent="0">
              <a:buNone/>
              <a:defRPr sz="1800" b="1"/>
            </a:lvl8pPr>
            <a:lvl9pPr marL="4052383" indent="0">
              <a:buNone/>
              <a:defRPr sz="1800" b="1"/>
            </a:lvl9pPr>
          </a:lstStyle>
          <a:p>
            <a:pPr lvl="0"/>
            <a:r>
              <a:rPr lang="en-US"/>
              <a:t>Click to edit Master text styles</a:t>
            </a:r>
          </a:p>
        </p:txBody>
      </p:sp>
      <p:sp>
        <p:nvSpPr>
          <p:cNvPr id="4" name="Content Placeholder 3"/>
          <p:cNvSpPr>
            <a:spLocks noGrp="1"/>
          </p:cNvSpPr>
          <p:nvPr>
            <p:ph sz="half" idx="2"/>
          </p:nvPr>
        </p:nvSpPr>
        <p:spPr>
          <a:xfrm>
            <a:off x="507525" y="2406962"/>
            <a:ext cx="4484889" cy="437294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156316" y="1698934"/>
            <a:ext cx="4486651" cy="708033"/>
          </a:xfrm>
        </p:spPr>
        <p:txBody>
          <a:bodyPr anchor="b"/>
          <a:lstStyle>
            <a:lvl1pPr marL="0" indent="0">
              <a:buNone/>
              <a:defRPr sz="2700" b="1"/>
            </a:lvl1pPr>
            <a:lvl2pPr marL="506553" indent="0">
              <a:buNone/>
              <a:defRPr sz="2200" b="1"/>
            </a:lvl2pPr>
            <a:lvl3pPr marL="1013097" indent="0">
              <a:buNone/>
              <a:defRPr sz="2000" b="1"/>
            </a:lvl3pPr>
            <a:lvl4pPr marL="1519644" indent="0">
              <a:buNone/>
              <a:defRPr sz="1800" b="1"/>
            </a:lvl4pPr>
            <a:lvl5pPr marL="2026194" indent="0">
              <a:buNone/>
              <a:defRPr sz="1800" b="1"/>
            </a:lvl5pPr>
            <a:lvl6pPr marL="2532741" indent="0">
              <a:buNone/>
              <a:defRPr sz="1800" b="1"/>
            </a:lvl6pPr>
            <a:lvl7pPr marL="3039291" indent="0">
              <a:buNone/>
              <a:defRPr sz="1800" b="1"/>
            </a:lvl7pPr>
            <a:lvl8pPr marL="3545837" indent="0">
              <a:buNone/>
              <a:defRPr sz="1800" b="1"/>
            </a:lvl8pPr>
            <a:lvl9pPr marL="4052383"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56316" y="2406962"/>
            <a:ext cx="4486651" cy="437294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5828285-E365-4F41-925D-39EBC35F0BFF}" type="datetimeFigureOut">
              <a:rPr lang="en-GB" smtClean="0">
                <a:solidFill>
                  <a:prstClr val="black">
                    <a:tint val="75000"/>
                  </a:prstClr>
                </a:solidFill>
              </a:rPr>
              <a:pPr/>
              <a:t>09/09/2020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D4BC664-CC8D-4D17-A8AA-A06D679D950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9829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5828285-E365-4F41-925D-39EBC35F0BFF}" type="datetimeFigureOut">
              <a:rPr lang="en-GB" smtClean="0">
                <a:solidFill>
                  <a:prstClr val="black">
                    <a:tint val="75000"/>
                  </a:prstClr>
                </a:solidFill>
              </a:rPr>
              <a:pPr/>
              <a:t>09/09/2020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D4BC664-CC8D-4D17-A8AA-A06D679D950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32801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828285-E365-4F41-925D-39EBC35F0BFF}" type="datetimeFigureOut">
              <a:rPr lang="en-GB" smtClean="0">
                <a:solidFill>
                  <a:prstClr val="black">
                    <a:tint val="75000"/>
                  </a:prstClr>
                </a:solidFill>
              </a:rPr>
              <a:pPr/>
              <a:t>09/09/2020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D4BC664-CC8D-4D17-A8AA-A06D679D950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8504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7524" y="302188"/>
            <a:ext cx="3339436" cy="1286056"/>
          </a:xfrm>
        </p:spPr>
        <p:txBody>
          <a:bodyPr anchor="b"/>
          <a:lstStyle>
            <a:lvl1pPr algn="l">
              <a:defRPr sz="2200" b="1"/>
            </a:lvl1pPr>
          </a:lstStyle>
          <a:p>
            <a:r>
              <a:rPr lang="en-US"/>
              <a:t>Click to edit Master title style</a:t>
            </a:r>
            <a:endParaRPr lang="en-GB"/>
          </a:p>
        </p:txBody>
      </p:sp>
      <p:sp>
        <p:nvSpPr>
          <p:cNvPr id="3" name="Content Placeholder 2"/>
          <p:cNvSpPr>
            <a:spLocks noGrp="1"/>
          </p:cNvSpPr>
          <p:nvPr>
            <p:ph idx="1"/>
          </p:nvPr>
        </p:nvSpPr>
        <p:spPr>
          <a:xfrm>
            <a:off x="3968554" y="302192"/>
            <a:ext cx="5674397" cy="6477716"/>
          </a:xfrm>
        </p:spPr>
        <p:txBody>
          <a:bodyPr/>
          <a:lstStyle>
            <a:lvl1pPr>
              <a:defRPr sz="35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07524" y="1588260"/>
            <a:ext cx="3339436" cy="5191661"/>
          </a:xfrm>
        </p:spPr>
        <p:txBody>
          <a:bodyPr/>
          <a:lstStyle>
            <a:lvl1pPr marL="0" indent="0">
              <a:buNone/>
              <a:defRPr sz="1600"/>
            </a:lvl1pPr>
            <a:lvl2pPr marL="506553" indent="0">
              <a:buNone/>
              <a:defRPr sz="1300"/>
            </a:lvl2pPr>
            <a:lvl3pPr marL="1013097" indent="0">
              <a:buNone/>
              <a:defRPr sz="1100"/>
            </a:lvl3pPr>
            <a:lvl4pPr marL="1519644" indent="0">
              <a:buNone/>
              <a:defRPr sz="1000"/>
            </a:lvl4pPr>
            <a:lvl5pPr marL="2026194" indent="0">
              <a:buNone/>
              <a:defRPr sz="1000"/>
            </a:lvl5pPr>
            <a:lvl6pPr marL="2532741" indent="0">
              <a:buNone/>
              <a:defRPr sz="1000"/>
            </a:lvl6pPr>
            <a:lvl7pPr marL="3039291" indent="0">
              <a:buNone/>
              <a:defRPr sz="1000"/>
            </a:lvl7pPr>
            <a:lvl8pPr marL="3545837" indent="0">
              <a:buNone/>
              <a:defRPr sz="1000"/>
            </a:lvl8pPr>
            <a:lvl9pPr marL="40523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828285-E365-4F41-925D-39EBC35F0BFF}" type="datetimeFigureOut">
              <a:rPr lang="en-GB" smtClean="0">
                <a:solidFill>
                  <a:prstClr val="black">
                    <a:tint val="75000"/>
                  </a:prstClr>
                </a:solidFill>
              </a:rPr>
              <a:pPr/>
              <a:t>09/09/2020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D4BC664-CC8D-4D17-A8AA-A06D679D950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383798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9564" y="5312887"/>
            <a:ext cx="6090285" cy="627216"/>
          </a:xfrm>
        </p:spPr>
        <p:txBody>
          <a:bodyPr anchor="b"/>
          <a:lstStyle>
            <a:lvl1pPr algn="l">
              <a:defRPr sz="2200" b="1"/>
            </a:lvl1pPr>
          </a:lstStyle>
          <a:p>
            <a:r>
              <a:rPr lang="en-US"/>
              <a:t>Click to edit Master title style</a:t>
            </a:r>
            <a:endParaRPr lang="en-GB"/>
          </a:p>
        </p:txBody>
      </p:sp>
      <p:sp>
        <p:nvSpPr>
          <p:cNvPr id="3" name="Picture Placeholder 2"/>
          <p:cNvSpPr>
            <a:spLocks noGrp="1"/>
          </p:cNvSpPr>
          <p:nvPr>
            <p:ph type="pic" idx="1"/>
          </p:nvPr>
        </p:nvSpPr>
        <p:spPr>
          <a:xfrm>
            <a:off x="1989564" y="678166"/>
            <a:ext cx="6090285" cy="4553903"/>
          </a:xfrm>
        </p:spPr>
        <p:txBody>
          <a:bodyPr/>
          <a:lstStyle>
            <a:lvl1pPr marL="0" indent="0">
              <a:buNone/>
              <a:defRPr sz="3500"/>
            </a:lvl1pPr>
            <a:lvl2pPr marL="506553" indent="0">
              <a:buNone/>
              <a:defRPr sz="3100"/>
            </a:lvl2pPr>
            <a:lvl3pPr marL="1013097" indent="0">
              <a:buNone/>
              <a:defRPr sz="2700"/>
            </a:lvl3pPr>
            <a:lvl4pPr marL="1519644" indent="0">
              <a:buNone/>
              <a:defRPr sz="2200"/>
            </a:lvl4pPr>
            <a:lvl5pPr marL="2026194" indent="0">
              <a:buNone/>
              <a:defRPr sz="2200"/>
            </a:lvl5pPr>
            <a:lvl6pPr marL="2532741" indent="0">
              <a:buNone/>
              <a:defRPr sz="2200"/>
            </a:lvl6pPr>
            <a:lvl7pPr marL="3039291" indent="0">
              <a:buNone/>
              <a:defRPr sz="2200"/>
            </a:lvl7pPr>
            <a:lvl8pPr marL="3545837" indent="0">
              <a:buNone/>
              <a:defRPr sz="2200"/>
            </a:lvl8pPr>
            <a:lvl9pPr marL="4052383" indent="0">
              <a:buNone/>
              <a:defRPr sz="2200"/>
            </a:lvl9pPr>
          </a:lstStyle>
          <a:p>
            <a:endParaRPr lang="en-GB"/>
          </a:p>
        </p:txBody>
      </p:sp>
      <p:sp>
        <p:nvSpPr>
          <p:cNvPr id="4" name="Text Placeholder 3"/>
          <p:cNvSpPr>
            <a:spLocks noGrp="1"/>
          </p:cNvSpPr>
          <p:nvPr>
            <p:ph type="body" sz="half" idx="2"/>
          </p:nvPr>
        </p:nvSpPr>
        <p:spPr>
          <a:xfrm>
            <a:off x="1989564" y="5940103"/>
            <a:ext cx="6090285" cy="890751"/>
          </a:xfrm>
        </p:spPr>
        <p:txBody>
          <a:bodyPr/>
          <a:lstStyle>
            <a:lvl1pPr marL="0" indent="0">
              <a:buNone/>
              <a:defRPr sz="1600"/>
            </a:lvl1pPr>
            <a:lvl2pPr marL="506553" indent="0">
              <a:buNone/>
              <a:defRPr sz="1300"/>
            </a:lvl2pPr>
            <a:lvl3pPr marL="1013097" indent="0">
              <a:buNone/>
              <a:defRPr sz="1100"/>
            </a:lvl3pPr>
            <a:lvl4pPr marL="1519644" indent="0">
              <a:buNone/>
              <a:defRPr sz="1000"/>
            </a:lvl4pPr>
            <a:lvl5pPr marL="2026194" indent="0">
              <a:buNone/>
              <a:defRPr sz="1000"/>
            </a:lvl5pPr>
            <a:lvl6pPr marL="2532741" indent="0">
              <a:buNone/>
              <a:defRPr sz="1000"/>
            </a:lvl6pPr>
            <a:lvl7pPr marL="3039291" indent="0">
              <a:buNone/>
              <a:defRPr sz="1000"/>
            </a:lvl7pPr>
            <a:lvl8pPr marL="3545837" indent="0">
              <a:buNone/>
              <a:defRPr sz="1000"/>
            </a:lvl8pPr>
            <a:lvl9pPr marL="40523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828285-E365-4F41-925D-39EBC35F0BFF}" type="datetimeFigureOut">
              <a:rPr lang="en-GB" smtClean="0">
                <a:solidFill>
                  <a:prstClr val="black">
                    <a:tint val="75000"/>
                  </a:prstClr>
                </a:solidFill>
              </a:rPr>
              <a:pPr/>
              <a:t>09/09/2020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D4BC664-CC8D-4D17-A8AA-A06D679D950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400532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828285-E365-4F41-925D-39EBC35F0BFF}" type="datetimeFigureOut">
              <a:rPr lang="en-GB" smtClean="0">
                <a:solidFill>
                  <a:prstClr val="black">
                    <a:tint val="75000"/>
                  </a:prstClr>
                </a:solidFill>
              </a:rPr>
              <a:pPr/>
              <a:t>09/09/2020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D4BC664-CC8D-4D17-A8AA-A06D679D950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45599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59094" y="303962"/>
            <a:ext cx="2283857" cy="647595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07524" y="303962"/>
            <a:ext cx="6682396" cy="647595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828285-E365-4F41-925D-39EBC35F0BFF}" type="datetimeFigureOut">
              <a:rPr lang="en-GB" smtClean="0">
                <a:solidFill>
                  <a:prstClr val="black">
                    <a:tint val="75000"/>
                  </a:prstClr>
                </a:solidFill>
              </a:rPr>
              <a:pPr/>
              <a:t>09/09/2020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D4BC664-CC8D-4D17-A8AA-A06D679D950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926169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1286" y="2357774"/>
            <a:ext cx="8627904" cy="1626896"/>
          </a:xfrm>
        </p:spPr>
        <p:txBody>
          <a:bodyPr/>
          <a:lstStyle/>
          <a:p>
            <a:r>
              <a:rPr lang="en-US"/>
              <a:t>Click to edit Master title style</a:t>
            </a:r>
            <a:endParaRPr lang="en-GB"/>
          </a:p>
        </p:txBody>
      </p:sp>
      <p:sp>
        <p:nvSpPr>
          <p:cNvPr id="3" name="Subtitle 2"/>
          <p:cNvSpPr>
            <a:spLocks noGrp="1"/>
          </p:cNvSpPr>
          <p:nvPr>
            <p:ph type="subTitle" idx="1"/>
          </p:nvPr>
        </p:nvSpPr>
        <p:spPr>
          <a:xfrm>
            <a:off x="1522571" y="4300908"/>
            <a:ext cx="7105333" cy="1939625"/>
          </a:xfrm>
        </p:spPr>
        <p:txBody>
          <a:bodyPr/>
          <a:lstStyle>
            <a:lvl1pPr marL="0" indent="0" algn="ctr">
              <a:buNone/>
              <a:defRPr>
                <a:solidFill>
                  <a:schemeClr val="tx1">
                    <a:tint val="75000"/>
                  </a:schemeClr>
                </a:solidFill>
              </a:defRPr>
            </a:lvl1pPr>
            <a:lvl2pPr marL="506422" indent="0" algn="ctr">
              <a:buNone/>
              <a:defRPr>
                <a:solidFill>
                  <a:schemeClr val="tx1">
                    <a:tint val="75000"/>
                  </a:schemeClr>
                </a:solidFill>
              </a:defRPr>
            </a:lvl2pPr>
            <a:lvl3pPr marL="1012837" indent="0" algn="ctr">
              <a:buNone/>
              <a:defRPr>
                <a:solidFill>
                  <a:schemeClr val="tx1">
                    <a:tint val="75000"/>
                  </a:schemeClr>
                </a:solidFill>
              </a:defRPr>
            </a:lvl3pPr>
            <a:lvl4pPr marL="1519254" indent="0" algn="ctr">
              <a:buNone/>
              <a:defRPr>
                <a:solidFill>
                  <a:schemeClr val="tx1">
                    <a:tint val="75000"/>
                  </a:schemeClr>
                </a:solidFill>
              </a:defRPr>
            </a:lvl4pPr>
            <a:lvl5pPr marL="2025674" indent="0" algn="ctr">
              <a:buNone/>
              <a:defRPr>
                <a:solidFill>
                  <a:schemeClr val="tx1">
                    <a:tint val="75000"/>
                  </a:schemeClr>
                </a:solidFill>
              </a:defRPr>
            </a:lvl5pPr>
            <a:lvl6pPr marL="2532090" indent="0" algn="ctr">
              <a:buNone/>
              <a:defRPr>
                <a:solidFill>
                  <a:schemeClr val="tx1">
                    <a:tint val="75000"/>
                  </a:schemeClr>
                </a:solidFill>
              </a:defRPr>
            </a:lvl6pPr>
            <a:lvl7pPr marL="3038510" indent="0" algn="ctr">
              <a:buNone/>
              <a:defRPr>
                <a:solidFill>
                  <a:schemeClr val="tx1">
                    <a:tint val="75000"/>
                  </a:schemeClr>
                </a:solidFill>
              </a:defRPr>
            </a:lvl7pPr>
            <a:lvl8pPr marL="3544927" indent="0" algn="ctr">
              <a:buNone/>
              <a:defRPr>
                <a:solidFill>
                  <a:schemeClr val="tx1">
                    <a:tint val="75000"/>
                  </a:schemeClr>
                </a:solidFill>
              </a:defRPr>
            </a:lvl8pPr>
            <a:lvl9pPr marL="4051342"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508000" y="7034213"/>
            <a:ext cx="2368550" cy="404812"/>
          </a:xfrm>
          <a:prstGeom prst="rect">
            <a:avLst/>
          </a:prstGeom>
        </p:spPr>
        <p:txBody>
          <a:bodyPr vert="horz" wrap="square" lIns="91385" tIns="45692" rIns="91385" bIns="45692" numCol="1" anchor="t" anchorCtr="0" compatLnSpc="1">
            <a:prstTxWarp prst="textNoShape">
              <a:avLst/>
            </a:prstTxWarp>
          </a:bodyPr>
          <a:lstStyle>
            <a:lvl1pPr>
              <a:defRPr smtClean="0"/>
            </a:lvl1pPr>
          </a:lstStyle>
          <a:p>
            <a:pPr>
              <a:defRPr/>
            </a:pPr>
            <a:fld id="{497EF104-54BC-46F1-A7EE-2B9234AE82A3}" type="datetime1">
              <a:rPr lang="en-GB">
                <a:solidFill>
                  <a:srgbClr val="5C1F00"/>
                </a:solidFill>
                <a:ea typeface="ＭＳ Ｐゴシック" pitchFamily="-109" charset="-128"/>
              </a:rPr>
              <a:pPr>
                <a:defRPr/>
              </a:pPr>
              <a:t>09/09/2020</a:t>
            </a:fld>
            <a:endParaRPr lang="en-GB">
              <a:solidFill>
                <a:srgbClr val="5C1F00"/>
              </a:solidFill>
              <a:ea typeface="ＭＳ Ｐゴシック" pitchFamily="-109" charset="-128"/>
            </a:endParaRPr>
          </a:p>
        </p:txBody>
      </p:sp>
      <p:sp>
        <p:nvSpPr>
          <p:cNvPr id="5" name="Footer Placeholder 4"/>
          <p:cNvSpPr>
            <a:spLocks noGrp="1"/>
          </p:cNvSpPr>
          <p:nvPr>
            <p:ph type="ftr" sz="quarter" idx="11"/>
          </p:nvPr>
        </p:nvSpPr>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a:xfrm>
            <a:off x="7273929" y="7034213"/>
            <a:ext cx="2368550" cy="404812"/>
          </a:xfrm>
          <a:prstGeom prst="rect">
            <a:avLst/>
          </a:prstGeom>
        </p:spPr>
        <p:txBody>
          <a:bodyPr vert="horz" wrap="square" lIns="91385" tIns="45692" rIns="91385" bIns="45692" numCol="1" anchor="t" anchorCtr="0" compatLnSpc="1">
            <a:prstTxWarp prst="textNoShape">
              <a:avLst/>
            </a:prstTxWarp>
          </a:bodyPr>
          <a:lstStyle>
            <a:lvl1pPr>
              <a:defRPr smtClean="0"/>
            </a:lvl1pPr>
          </a:lstStyle>
          <a:p>
            <a:pPr>
              <a:defRPr/>
            </a:pPr>
            <a:fld id="{4BC97337-EB3E-479B-9B47-331C99A63399}" type="slidenum">
              <a:rPr lang="en-GB">
                <a:solidFill>
                  <a:srgbClr val="5C1F00"/>
                </a:solidFill>
                <a:ea typeface="ＭＳ Ｐゴシック" pitchFamily="-109" charset="-128"/>
              </a:rPr>
              <a:pPr>
                <a:defRPr/>
              </a:pPr>
              <a:t>‹#›</a:t>
            </a:fld>
            <a:endParaRPr lang="en-GB">
              <a:solidFill>
                <a:srgbClr val="5C1F00"/>
              </a:solidFill>
              <a:ea typeface="ＭＳ Ｐゴシック" pitchFamily="-109" charset="-128"/>
            </a:endParaRPr>
          </a:p>
        </p:txBody>
      </p:sp>
    </p:spTree>
    <p:extLst>
      <p:ext uri="{BB962C8B-B14F-4D97-AF65-F5344CB8AC3E}">
        <p14:creationId xmlns:p14="http://schemas.microsoft.com/office/powerpoint/2010/main" val="5202099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0928526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1286" y="2357774"/>
            <a:ext cx="8627904" cy="1626896"/>
          </a:xfrm>
        </p:spPr>
        <p:txBody>
          <a:bodyPr/>
          <a:lstStyle/>
          <a:p>
            <a:r>
              <a:rPr lang="en-US"/>
              <a:t>Click to edit Master title style</a:t>
            </a:r>
          </a:p>
        </p:txBody>
      </p:sp>
      <p:sp>
        <p:nvSpPr>
          <p:cNvPr id="3" name="Subtitle 2"/>
          <p:cNvSpPr>
            <a:spLocks noGrp="1"/>
          </p:cNvSpPr>
          <p:nvPr>
            <p:ph type="subTitle" idx="1"/>
          </p:nvPr>
        </p:nvSpPr>
        <p:spPr>
          <a:xfrm>
            <a:off x="1522571" y="4300908"/>
            <a:ext cx="7105333" cy="1939625"/>
          </a:xfrm>
        </p:spPr>
        <p:txBody>
          <a:bodyPr/>
          <a:lstStyle>
            <a:lvl1pPr marL="0" indent="0" algn="ctr">
              <a:buNone/>
              <a:defRPr>
                <a:solidFill>
                  <a:schemeClr val="tx1">
                    <a:tint val="75000"/>
                  </a:schemeClr>
                </a:solidFill>
              </a:defRPr>
            </a:lvl1pPr>
            <a:lvl2pPr marL="506595" indent="0" algn="ctr">
              <a:buNone/>
              <a:defRPr>
                <a:solidFill>
                  <a:schemeClr val="tx1">
                    <a:tint val="75000"/>
                  </a:schemeClr>
                </a:solidFill>
              </a:defRPr>
            </a:lvl2pPr>
            <a:lvl3pPr marL="1013184" indent="0" algn="ctr">
              <a:buNone/>
              <a:defRPr>
                <a:solidFill>
                  <a:schemeClr val="tx1">
                    <a:tint val="75000"/>
                  </a:schemeClr>
                </a:solidFill>
              </a:defRPr>
            </a:lvl3pPr>
            <a:lvl4pPr marL="1519775" indent="0" algn="ctr">
              <a:buNone/>
              <a:defRPr>
                <a:solidFill>
                  <a:schemeClr val="tx1">
                    <a:tint val="75000"/>
                  </a:schemeClr>
                </a:solidFill>
              </a:defRPr>
            </a:lvl4pPr>
            <a:lvl5pPr marL="2026368" indent="0" algn="ctr">
              <a:buNone/>
              <a:defRPr>
                <a:solidFill>
                  <a:schemeClr val="tx1">
                    <a:tint val="75000"/>
                  </a:schemeClr>
                </a:solidFill>
              </a:defRPr>
            </a:lvl5pPr>
            <a:lvl6pPr marL="2532958" indent="0" algn="ctr">
              <a:buNone/>
              <a:defRPr>
                <a:solidFill>
                  <a:schemeClr val="tx1">
                    <a:tint val="75000"/>
                  </a:schemeClr>
                </a:solidFill>
              </a:defRPr>
            </a:lvl6pPr>
            <a:lvl7pPr marL="3039551" indent="0" algn="ctr">
              <a:buNone/>
              <a:defRPr>
                <a:solidFill>
                  <a:schemeClr val="tx1">
                    <a:tint val="75000"/>
                  </a:schemeClr>
                </a:solidFill>
              </a:defRPr>
            </a:lvl7pPr>
            <a:lvl8pPr marL="3546141" indent="0" algn="ctr">
              <a:buNone/>
              <a:defRPr>
                <a:solidFill>
                  <a:schemeClr val="tx1">
                    <a:tint val="75000"/>
                  </a:schemeClr>
                </a:solidFill>
              </a:defRPr>
            </a:lvl8pPr>
            <a:lvl9pPr marL="405273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B238CDA-6AA8-3041-BA14-C5BECD2FDEB3}" type="datetimeFigureOut">
              <a:rPr lang="en-US" smtClean="0">
                <a:solidFill>
                  <a:prstClr val="black">
                    <a:tint val="75000"/>
                  </a:prstClr>
                </a:solidFill>
              </a:rPr>
              <a:pPr/>
              <a:t>9/9/2020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65561D-0F3D-B84C-ACC8-F670D7B11C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60296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238CDA-6AA8-3041-BA14-C5BECD2FDEB3}" type="datetimeFigureOut">
              <a:rPr lang="en-US" smtClean="0">
                <a:solidFill>
                  <a:prstClr val="black">
                    <a:tint val="75000"/>
                  </a:prstClr>
                </a:solidFill>
              </a:rPr>
              <a:pPr/>
              <a:t>9/9/2020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65561D-0F3D-B84C-ACC8-F670D7B11C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9488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1694" y="4876801"/>
            <a:ext cx="8628062" cy="1508124"/>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801694" y="3216275"/>
            <a:ext cx="8628062" cy="1660526"/>
          </a:xfrm>
        </p:spPr>
        <p:txBody>
          <a:bodyPr anchor="b"/>
          <a:lstStyle>
            <a:lvl1pPr marL="0" indent="0">
              <a:buNone/>
              <a:defRPr sz="2000"/>
            </a:lvl1pPr>
            <a:lvl2pPr marL="456922" indent="0">
              <a:buNone/>
              <a:defRPr sz="1800"/>
            </a:lvl2pPr>
            <a:lvl3pPr marL="913851" indent="0">
              <a:buNone/>
              <a:defRPr sz="1600"/>
            </a:lvl3pPr>
            <a:lvl4pPr marL="1370778" indent="0">
              <a:buNone/>
              <a:defRPr sz="1400"/>
            </a:lvl4pPr>
            <a:lvl5pPr marL="1827703" indent="0">
              <a:buNone/>
              <a:defRPr sz="1400"/>
            </a:lvl5pPr>
            <a:lvl6pPr marL="2284632" indent="0">
              <a:buNone/>
              <a:defRPr sz="1400"/>
            </a:lvl6pPr>
            <a:lvl7pPr marL="2741556" indent="0">
              <a:buNone/>
              <a:defRPr sz="1400"/>
            </a:lvl7pPr>
            <a:lvl8pPr marL="3198484" indent="0">
              <a:buNone/>
              <a:defRPr sz="1400"/>
            </a:lvl8pPr>
            <a:lvl9pPr marL="365541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1817" y="4877174"/>
            <a:ext cx="8627904" cy="1507426"/>
          </a:xfrm>
        </p:spPr>
        <p:txBody>
          <a:bodyPr anchor="t"/>
          <a:lstStyle>
            <a:lvl1pPr algn="l">
              <a:defRPr sz="4400" b="1" cap="all"/>
            </a:lvl1pPr>
          </a:lstStyle>
          <a:p>
            <a:r>
              <a:rPr lang="en-US"/>
              <a:t>Click to edit Master title style</a:t>
            </a:r>
          </a:p>
        </p:txBody>
      </p:sp>
      <p:sp>
        <p:nvSpPr>
          <p:cNvPr id="3" name="Text Placeholder 2"/>
          <p:cNvSpPr>
            <a:spLocks noGrp="1"/>
          </p:cNvSpPr>
          <p:nvPr>
            <p:ph type="body" idx="1"/>
          </p:nvPr>
        </p:nvSpPr>
        <p:spPr>
          <a:xfrm>
            <a:off x="801817" y="3216911"/>
            <a:ext cx="8627904" cy="1660277"/>
          </a:xfrm>
        </p:spPr>
        <p:txBody>
          <a:bodyPr anchor="b"/>
          <a:lstStyle>
            <a:lvl1pPr marL="0" indent="0">
              <a:buNone/>
              <a:defRPr sz="2200">
                <a:solidFill>
                  <a:schemeClr val="tx1">
                    <a:tint val="75000"/>
                  </a:schemeClr>
                </a:solidFill>
              </a:defRPr>
            </a:lvl1pPr>
            <a:lvl2pPr marL="506595" indent="0">
              <a:buNone/>
              <a:defRPr sz="2000">
                <a:solidFill>
                  <a:schemeClr val="tx1">
                    <a:tint val="75000"/>
                  </a:schemeClr>
                </a:solidFill>
              </a:defRPr>
            </a:lvl2pPr>
            <a:lvl3pPr marL="1013184" indent="0">
              <a:buNone/>
              <a:defRPr sz="1800">
                <a:solidFill>
                  <a:schemeClr val="tx1">
                    <a:tint val="75000"/>
                  </a:schemeClr>
                </a:solidFill>
              </a:defRPr>
            </a:lvl3pPr>
            <a:lvl4pPr marL="1519775" indent="0">
              <a:buNone/>
              <a:defRPr sz="1600">
                <a:solidFill>
                  <a:schemeClr val="tx1">
                    <a:tint val="75000"/>
                  </a:schemeClr>
                </a:solidFill>
              </a:defRPr>
            </a:lvl4pPr>
            <a:lvl5pPr marL="2026368" indent="0">
              <a:buNone/>
              <a:defRPr sz="1600">
                <a:solidFill>
                  <a:schemeClr val="tx1">
                    <a:tint val="75000"/>
                  </a:schemeClr>
                </a:solidFill>
              </a:defRPr>
            </a:lvl5pPr>
            <a:lvl6pPr marL="2532958" indent="0">
              <a:buNone/>
              <a:defRPr sz="1600">
                <a:solidFill>
                  <a:schemeClr val="tx1">
                    <a:tint val="75000"/>
                  </a:schemeClr>
                </a:solidFill>
              </a:defRPr>
            </a:lvl6pPr>
            <a:lvl7pPr marL="3039551" indent="0">
              <a:buNone/>
              <a:defRPr sz="1600">
                <a:solidFill>
                  <a:schemeClr val="tx1">
                    <a:tint val="75000"/>
                  </a:schemeClr>
                </a:solidFill>
              </a:defRPr>
            </a:lvl7pPr>
            <a:lvl8pPr marL="3546141" indent="0">
              <a:buNone/>
              <a:defRPr sz="1600">
                <a:solidFill>
                  <a:schemeClr val="tx1">
                    <a:tint val="75000"/>
                  </a:schemeClr>
                </a:solidFill>
              </a:defRPr>
            </a:lvl8pPr>
            <a:lvl9pPr marL="405273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38CDA-6AA8-3041-BA14-C5BECD2FDEB3}" type="datetimeFigureOut">
              <a:rPr lang="en-US" smtClean="0">
                <a:solidFill>
                  <a:prstClr val="black">
                    <a:tint val="75000"/>
                  </a:prstClr>
                </a:solidFill>
              </a:rPr>
              <a:pPr/>
              <a:t>9/9/2020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65561D-0F3D-B84C-ACC8-F670D7B11C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20814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7524" y="1770965"/>
            <a:ext cx="4483126" cy="500894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59825" y="1770965"/>
            <a:ext cx="4483126" cy="500894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238CDA-6AA8-3041-BA14-C5BECD2FDEB3}" type="datetimeFigureOut">
              <a:rPr lang="en-US" smtClean="0">
                <a:solidFill>
                  <a:prstClr val="black">
                    <a:tint val="75000"/>
                  </a:prstClr>
                </a:solidFill>
              </a:rPr>
              <a:pPr/>
              <a:t>9/9/2020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65561D-0F3D-B84C-ACC8-F670D7B11C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38988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7525" y="1698934"/>
            <a:ext cx="4484889" cy="708033"/>
          </a:xfrm>
        </p:spPr>
        <p:txBody>
          <a:bodyPr anchor="b"/>
          <a:lstStyle>
            <a:lvl1pPr marL="0" indent="0">
              <a:buNone/>
              <a:defRPr sz="2700" b="1"/>
            </a:lvl1pPr>
            <a:lvl2pPr marL="506595" indent="0">
              <a:buNone/>
              <a:defRPr sz="2200" b="1"/>
            </a:lvl2pPr>
            <a:lvl3pPr marL="1013184" indent="0">
              <a:buNone/>
              <a:defRPr sz="2000" b="1"/>
            </a:lvl3pPr>
            <a:lvl4pPr marL="1519775" indent="0">
              <a:buNone/>
              <a:defRPr sz="1800" b="1"/>
            </a:lvl4pPr>
            <a:lvl5pPr marL="2026368" indent="0">
              <a:buNone/>
              <a:defRPr sz="1800" b="1"/>
            </a:lvl5pPr>
            <a:lvl6pPr marL="2532958" indent="0">
              <a:buNone/>
              <a:defRPr sz="1800" b="1"/>
            </a:lvl6pPr>
            <a:lvl7pPr marL="3039551" indent="0">
              <a:buNone/>
              <a:defRPr sz="1800" b="1"/>
            </a:lvl7pPr>
            <a:lvl8pPr marL="3546141" indent="0">
              <a:buNone/>
              <a:defRPr sz="1800" b="1"/>
            </a:lvl8pPr>
            <a:lvl9pPr marL="4052730" indent="0">
              <a:buNone/>
              <a:defRPr sz="1800" b="1"/>
            </a:lvl9pPr>
          </a:lstStyle>
          <a:p>
            <a:pPr lvl="0"/>
            <a:r>
              <a:rPr lang="en-US"/>
              <a:t>Click to edit Master text styles</a:t>
            </a:r>
          </a:p>
        </p:txBody>
      </p:sp>
      <p:sp>
        <p:nvSpPr>
          <p:cNvPr id="4" name="Content Placeholder 3"/>
          <p:cNvSpPr>
            <a:spLocks noGrp="1"/>
          </p:cNvSpPr>
          <p:nvPr>
            <p:ph sz="half" idx="2"/>
          </p:nvPr>
        </p:nvSpPr>
        <p:spPr>
          <a:xfrm>
            <a:off x="507525" y="2406962"/>
            <a:ext cx="4484889" cy="437294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56314" y="1698934"/>
            <a:ext cx="4486651" cy="708033"/>
          </a:xfrm>
        </p:spPr>
        <p:txBody>
          <a:bodyPr anchor="b"/>
          <a:lstStyle>
            <a:lvl1pPr marL="0" indent="0">
              <a:buNone/>
              <a:defRPr sz="2700" b="1"/>
            </a:lvl1pPr>
            <a:lvl2pPr marL="506595" indent="0">
              <a:buNone/>
              <a:defRPr sz="2200" b="1"/>
            </a:lvl2pPr>
            <a:lvl3pPr marL="1013184" indent="0">
              <a:buNone/>
              <a:defRPr sz="2000" b="1"/>
            </a:lvl3pPr>
            <a:lvl4pPr marL="1519775" indent="0">
              <a:buNone/>
              <a:defRPr sz="1800" b="1"/>
            </a:lvl4pPr>
            <a:lvl5pPr marL="2026368" indent="0">
              <a:buNone/>
              <a:defRPr sz="1800" b="1"/>
            </a:lvl5pPr>
            <a:lvl6pPr marL="2532958" indent="0">
              <a:buNone/>
              <a:defRPr sz="1800" b="1"/>
            </a:lvl6pPr>
            <a:lvl7pPr marL="3039551" indent="0">
              <a:buNone/>
              <a:defRPr sz="1800" b="1"/>
            </a:lvl7pPr>
            <a:lvl8pPr marL="3546141" indent="0">
              <a:buNone/>
              <a:defRPr sz="1800" b="1"/>
            </a:lvl8pPr>
            <a:lvl9pPr marL="4052730"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56314" y="2406962"/>
            <a:ext cx="4486651" cy="437294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238CDA-6AA8-3041-BA14-C5BECD2FDEB3}" type="datetimeFigureOut">
              <a:rPr lang="en-US" smtClean="0">
                <a:solidFill>
                  <a:prstClr val="black">
                    <a:tint val="75000"/>
                  </a:prstClr>
                </a:solidFill>
              </a:rPr>
              <a:pPr/>
              <a:t>9/9/2020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165561D-0F3D-B84C-ACC8-F670D7B11C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81629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238CDA-6AA8-3041-BA14-C5BECD2FDEB3}" type="datetimeFigureOut">
              <a:rPr lang="en-US" smtClean="0">
                <a:solidFill>
                  <a:prstClr val="black">
                    <a:tint val="75000"/>
                  </a:prstClr>
                </a:solidFill>
              </a:rPr>
              <a:pPr/>
              <a:t>9/9/2020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165561D-0F3D-B84C-ACC8-F670D7B11C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61374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238CDA-6AA8-3041-BA14-C5BECD2FDEB3}" type="datetimeFigureOut">
              <a:rPr lang="en-US" smtClean="0">
                <a:solidFill>
                  <a:prstClr val="black">
                    <a:tint val="75000"/>
                  </a:prstClr>
                </a:solidFill>
              </a:rPr>
              <a:pPr/>
              <a:t>9/9/2020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165561D-0F3D-B84C-ACC8-F670D7B11C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1764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7524" y="302188"/>
            <a:ext cx="3339436" cy="1286056"/>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68554" y="302192"/>
            <a:ext cx="5674397" cy="6477716"/>
          </a:xfrm>
        </p:spPr>
        <p:txBody>
          <a:bodyPr/>
          <a:lstStyle>
            <a:lvl1pPr>
              <a:defRPr sz="35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7524" y="1588257"/>
            <a:ext cx="3339436" cy="5191661"/>
          </a:xfrm>
        </p:spPr>
        <p:txBody>
          <a:bodyPr/>
          <a:lstStyle>
            <a:lvl1pPr marL="0" indent="0">
              <a:buNone/>
              <a:defRPr sz="1600"/>
            </a:lvl1pPr>
            <a:lvl2pPr marL="506595" indent="0">
              <a:buNone/>
              <a:defRPr sz="1300"/>
            </a:lvl2pPr>
            <a:lvl3pPr marL="1013184" indent="0">
              <a:buNone/>
              <a:defRPr sz="1100"/>
            </a:lvl3pPr>
            <a:lvl4pPr marL="1519775" indent="0">
              <a:buNone/>
              <a:defRPr sz="1000"/>
            </a:lvl4pPr>
            <a:lvl5pPr marL="2026368" indent="0">
              <a:buNone/>
              <a:defRPr sz="1000"/>
            </a:lvl5pPr>
            <a:lvl6pPr marL="2532958" indent="0">
              <a:buNone/>
              <a:defRPr sz="1000"/>
            </a:lvl6pPr>
            <a:lvl7pPr marL="3039551" indent="0">
              <a:buNone/>
              <a:defRPr sz="1000"/>
            </a:lvl7pPr>
            <a:lvl8pPr marL="3546141" indent="0">
              <a:buNone/>
              <a:defRPr sz="1000"/>
            </a:lvl8pPr>
            <a:lvl9pPr marL="405273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238CDA-6AA8-3041-BA14-C5BECD2FDEB3}" type="datetimeFigureOut">
              <a:rPr lang="en-US" smtClean="0">
                <a:solidFill>
                  <a:prstClr val="black">
                    <a:tint val="75000"/>
                  </a:prstClr>
                </a:solidFill>
              </a:rPr>
              <a:pPr/>
              <a:t>9/9/2020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65561D-0F3D-B84C-ACC8-F670D7B11C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5974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9564" y="5312887"/>
            <a:ext cx="6090285" cy="627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89564" y="678166"/>
            <a:ext cx="6090285" cy="4553903"/>
          </a:xfrm>
        </p:spPr>
        <p:txBody>
          <a:bodyPr/>
          <a:lstStyle>
            <a:lvl1pPr marL="0" indent="0">
              <a:buNone/>
              <a:defRPr sz="3500"/>
            </a:lvl1pPr>
            <a:lvl2pPr marL="506595" indent="0">
              <a:buNone/>
              <a:defRPr sz="3100"/>
            </a:lvl2pPr>
            <a:lvl3pPr marL="1013184" indent="0">
              <a:buNone/>
              <a:defRPr sz="2700"/>
            </a:lvl3pPr>
            <a:lvl4pPr marL="1519775" indent="0">
              <a:buNone/>
              <a:defRPr sz="2200"/>
            </a:lvl4pPr>
            <a:lvl5pPr marL="2026368" indent="0">
              <a:buNone/>
              <a:defRPr sz="2200"/>
            </a:lvl5pPr>
            <a:lvl6pPr marL="2532958" indent="0">
              <a:buNone/>
              <a:defRPr sz="2200"/>
            </a:lvl6pPr>
            <a:lvl7pPr marL="3039551" indent="0">
              <a:buNone/>
              <a:defRPr sz="2200"/>
            </a:lvl7pPr>
            <a:lvl8pPr marL="3546141" indent="0">
              <a:buNone/>
              <a:defRPr sz="2200"/>
            </a:lvl8pPr>
            <a:lvl9pPr marL="4052730" indent="0">
              <a:buNone/>
              <a:defRPr sz="2200"/>
            </a:lvl9pPr>
          </a:lstStyle>
          <a:p>
            <a:endParaRPr lang="en-US"/>
          </a:p>
        </p:txBody>
      </p:sp>
      <p:sp>
        <p:nvSpPr>
          <p:cNvPr id="4" name="Text Placeholder 3"/>
          <p:cNvSpPr>
            <a:spLocks noGrp="1"/>
          </p:cNvSpPr>
          <p:nvPr>
            <p:ph type="body" sz="half" idx="2"/>
          </p:nvPr>
        </p:nvSpPr>
        <p:spPr>
          <a:xfrm>
            <a:off x="1989564" y="5940103"/>
            <a:ext cx="6090285" cy="890751"/>
          </a:xfrm>
        </p:spPr>
        <p:txBody>
          <a:bodyPr/>
          <a:lstStyle>
            <a:lvl1pPr marL="0" indent="0">
              <a:buNone/>
              <a:defRPr sz="1600"/>
            </a:lvl1pPr>
            <a:lvl2pPr marL="506595" indent="0">
              <a:buNone/>
              <a:defRPr sz="1300"/>
            </a:lvl2pPr>
            <a:lvl3pPr marL="1013184" indent="0">
              <a:buNone/>
              <a:defRPr sz="1100"/>
            </a:lvl3pPr>
            <a:lvl4pPr marL="1519775" indent="0">
              <a:buNone/>
              <a:defRPr sz="1000"/>
            </a:lvl4pPr>
            <a:lvl5pPr marL="2026368" indent="0">
              <a:buNone/>
              <a:defRPr sz="1000"/>
            </a:lvl5pPr>
            <a:lvl6pPr marL="2532958" indent="0">
              <a:buNone/>
              <a:defRPr sz="1000"/>
            </a:lvl6pPr>
            <a:lvl7pPr marL="3039551" indent="0">
              <a:buNone/>
              <a:defRPr sz="1000"/>
            </a:lvl7pPr>
            <a:lvl8pPr marL="3546141" indent="0">
              <a:buNone/>
              <a:defRPr sz="1000"/>
            </a:lvl8pPr>
            <a:lvl9pPr marL="405273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238CDA-6AA8-3041-BA14-C5BECD2FDEB3}" type="datetimeFigureOut">
              <a:rPr lang="en-US" smtClean="0">
                <a:solidFill>
                  <a:prstClr val="black">
                    <a:tint val="75000"/>
                  </a:prstClr>
                </a:solidFill>
              </a:rPr>
              <a:pPr/>
              <a:t>9/9/2020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165561D-0F3D-B84C-ACC8-F670D7B11C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8993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238CDA-6AA8-3041-BA14-C5BECD2FDEB3}" type="datetimeFigureOut">
              <a:rPr lang="en-US" smtClean="0">
                <a:solidFill>
                  <a:prstClr val="black">
                    <a:tint val="75000"/>
                  </a:prstClr>
                </a:solidFill>
              </a:rPr>
              <a:pPr/>
              <a:t>9/9/2020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65561D-0F3D-B84C-ACC8-F670D7B11C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02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59094" y="303959"/>
            <a:ext cx="2283857" cy="647595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7524" y="303959"/>
            <a:ext cx="6682396" cy="647595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238CDA-6AA8-3041-BA14-C5BECD2FDEB3}" type="datetimeFigureOut">
              <a:rPr lang="en-US" smtClean="0">
                <a:solidFill>
                  <a:prstClr val="black">
                    <a:tint val="75000"/>
                  </a:prstClr>
                </a:solidFill>
              </a:rPr>
              <a:pPr/>
              <a:t>9/9/2020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65561D-0F3D-B84C-ACC8-F670D7B11C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7003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238CDA-6AA8-3041-BA14-C5BECD2FDEB3}" type="datetimeFigureOut">
              <a:rPr lang="en-US" smtClean="0">
                <a:solidFill>
                  <a:prstClr val="black">
                    <a:tint val="75000"/>
                  </a:prstClr>
                </a:solidFill>
              </a:rPr>
              <a:pPr/>
              <a:t>9/9/2020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165561D-0F3D-B84C-ACC8-F670D7B11C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461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96850" y="1828800"/>
            <a:ext cx="4800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49850" y="1828800"/>
            <a:ext cx="4800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1286" y="2357774"/>
            <a:ext cx="8627904" cy="1626896"/>
          </a:xfrm>
        </p:spPr>
        <p:txBody>
          <a:bodyPr/>
          <a:lstStyle/>
          <a:p>
            <a:r>
              <a:rPr lang="en-US"/>
              <a:t>Click to edit Master title style</a:t>
            </a:r>
            <a:endParaRPr lang="en-GB"/>
          </a:p>
        </p:txBody>
      </p:sp>
      <p:sp>
        <p:nvSpPr>
          <p:cNvPr id="3" name="Subtitle 2"/>
          <p:cNvSpPr>
            <a:spLocks noGrp="1"/>
          </p:cNvSpPr>
          <p:nvPr>
            <p:ph type="subTitle" idx="1"/>
          </p:nvPr>
        </p:nvSpPr>
        <p:spPr>
          <a:xfrm>
            <a:off x="1522571" y="4300908"/>
            <a:ext cx="7105333" cy="1939625"/>
          </a:xfrm>
        </p:spPr>
        <p:txBody>
          <a:bodyPr/>
          <a:lstStyle>
            <a:lvl1pPr marL="0" indent="0" algn="ctr">
              <a:buNone/>
              <a:defRPr>
                <a:solidFill>
                  <a:schemeClr val="tx1">
                    <a:tint val="75000"/>
                  </a:schemeClr>
                </a:solidFill>
              </a:defRPr>
            </a:lvl1pPr>
            <a:lvl2pPr marL="506704" indent="0" algn="ctr">
              <a:buNone/>
              <a:defRPr>
                <a:solidFill>
                  <a:schemeClr val="tx1">
                    <a:tint val="75000"/>
                  </a:schemeClr>
                </a:solidFill>
              </a:defRPr>
            </a:lvl2pPr>
            <a:lvl3pPr marL="1013400" indent="0" algn="ctr">
              <a:buNone/>
              <a:defRPr>
                <a:solidFill>
                  <a:schemeClr val="tx1">
                    <a:tint val="75000"/>
                  </a:schemeClr>
                </a:solidFill>
              </a:defRPr>
            </a:lvl3pPr>
            <a:lvl4pPr marL="1520101" indent="0" algn="ctr">
              <a:buNone/>
              <a:defRPr>
                <a:solidFill>
                  <a:schemeClr val="tx1">
                    <a:tint val="75000"/>
                  </a:schemeClr>
                </a:solidFill>
              </a:defRPr>
            </a:lvl4pPr>
            <a:lvl5pPr marL="2026801" indent="0" algn="ctr">
              <a:buNone/>
              <a:defRPr>
                <a:solidFill>
                  <a:schemeClr val="tx1">
                    <a:tint val="75000"/>
                  </a:schemeClr>
                </a:solidFill>
              </a:defRPr>
            </a:lvl5pPr>
            <a:lvl6pPr marL="2533500" indent="0" algn="ctr">
              <a:buNone/>
              <a:defRPr>
                <a:solidFill>
                  <a:schemeClr val="tx1">
                    <a:tint val="75000"/>
                  </a:schemeClr>
                </a:solidFill>
              </a:defRPr>
            </a:lvl6pPr>
            <a:lvl7pPr marL="3040201" indent="0" algn="ctr">
              <a:buNone/>
              <a:defRPr>
                <a:solidFill>
                  <a:schemeClr val="tx1">
                    <a:tint val="75000"/>
                  </a:schemeClr>
                </a:solidFill>
              </a:defRPr>
            </a:lvl7pPr>
            <a:lvl8pPr marL="3546900" indent="0" algn="ctr">
              <a:buNone/>
              <a:defRPr>
                <a:solidFill>
                  <a:schemeClr val="tx1">
                    <a:tint val="75000"/>
                  </a:schemeClr>
                </a:solidFill>
              </a:defRPr>
            </a:lvl8pPr>
            <a:lvl9pPr marL="4053597"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507524" y="7034664"/>
            <a:ext cx="2368444" cy="404089"/>
          </a:xfrm>
          <a:prstGeom prst="rect">
            <a:avLst/>
          </a:prstGeom>
        </p:spPr>
        <p:txBody>
          <a:bodyPr/>
          <a:lstStyle/>
          <a:p>
            <a:fld id="{58F5D5BE-D151-410F-A3E9-0C35E7889318}" type="datetimeFigureOut">
              <a:rPr lang="en-GB" smtClean="0">
                <a:solidFill>
                  <a:prstClr val="black">
                    <a:tint val="75000"/>
                  </a:prstClr>
                </a:solidFill>
              </a:rPr>
              <a:pPr/>
              <a:t>09/09/2020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7274507" y="7034664"/>
            <a:ext cx="2368444" cy="404089"/>
          </a:xfrm>
          <a:prstGeom prst="rect">
            <a:avLst/>
          </a:prstGeom>
        </p:spPr>
        <p:txBody>
          <a:bodyPr/>
          <a:lstStyle/>
          <a:p>
            <a:fld id="{C737FC6C-F8DC-4245-928C-E410DBF4AC1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23610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507524" y="7034664"/>
            <a:ext cx="2368444" cy="404089"/>
          </a:xfrm>
          <a:prstGeom prst="rect">
            <a:avLst/>
          </a:prstGeom>
        </p:spPr>
        <p:txBody>
          <a:bodyPr/>
          <a:lstStyle/>
          <a:p>
            <a:fld id="{58F5D5BE-D151-410F-A3E9-0C35E7889318}" type="datetimeFigureOut">
              <a:rPr lang="en-GB" smtClean="0">
                <a:solidFill>
                  <a:prstClr val="black">
                    <a:tint val="75000"/>
                  </a:prstClr>
                </a:solidFill>
              </a:rPr>
              <a:pPr/>
              <a:t>09/09/2020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7274507" y="7034664"/>
            <a:ext cx="2368444" cy="404089"/>
          </a:xfrm>
          <a:prstGeom prst="rect">
            <a:avLst/>
          </a:prstGeom>
        </p:spPr>
        <p:txBody>
          <a:bodyPr/>
          <a:lstStyle/>
          <a:p>
            <a:fld id="{C737FC6C-F8DC-4245-928C-E410DBF4AC1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272821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15048" y="2785181"/>
            <a:ext cx="8120380" cy="2871948"/>
          </a:xfrm>
        </p:spPr>
        <p:txBody>
          <a:bodyPr>
            <a:normAutofit/>
          </a:bodyPr>
          <a:lstStyle>
            <a:lvl1pPr>
              <a:defRPr sz="5300"/>
            </a:lvl1pPr>
          </a:lstStyle>
          <a:p>
            <a:r>
              <a:rPr lang="en-US"/>
              <a:t>Click to edit Master title style</a:t>
            </a:r>
          </a:p>
        </p:txBody>
      </p:sp>
      <p:sp>
        <p:nvSpPr>
          <p:cNvPr id="3" name="Subtitle 2"/>
          <p:cNvSpPr>
            <a:spLocks noGrp="1"/>
          </p:cNvSpPr>
          <p:nvPr>
            <p:ph type="subTitle" idx="1"/>
          </p:nvPr>
        </p:nvSpPr>
        <p:spPr>
          <a:xfrm>
            <a:off x="1015048" y="5717866"/>
            <a:ext cx="8120380" cy="1266779"/>
          </a:xfrm>
        </p:spPr>
        <p:txBody>
          <a:bodyPr>
            <a:normAutofit/>
          </a:bodyPr>
          <a:lstStyle>
            <a:lvl1pPr marL="0" indent="0" algn="l">
              <a:buNone/>
              <a:defRPr sz="2400">
                <a:solidFill>
                  <a:schemeClr val="tx1"/>
                </a:solidFill>
              </a:defRPr>
            </a:lvl1pPr>
            <a:lvl2pPr marL="506488" indent="0" algn="ctr">
              <a:buNone/>
              <a:defRPr>
                <a:solidFill>
                  <a:schemeClr val="tx1">
                    <a:tint val="75000"/>
                  </a:schemeClr>
                </a:solidFill>
              </a:defRPr>
            </a:lvl2pPr>
            <a:lvl3pPr marL="1012967" indent="0" algn="ctr">
              <a:buNone/>
              <a:defRPr>
                <a:solidFill>
                  <a:schemeClr val="tx1">
                    <a:tint val="75000"/>
                  </a:schemeClr>
                </a:solidFill>
              </a:defRPr>
            </a:lvl3pPr>
            <a:lvl4pPr marL="1519449" indent="0" algn="ctr">
              <a:buNone/>
              <a:defRPr>
                <a:solidFill>
                  <a:schemeClr val="tx1">
                    <a:tint val="75000"/>
                  </a:schemeClr>
                </a:solidFill>
              </a:defRPr>
            </a:lvl4pPr>
            <a:lvl5pPr marL="2025934" indent="0" algn="ctr">
              <a:buNone/>
              <a:defRPr>
                <a:solidFill>
                  <a:schemeClr val="tx1">
                    <a:tint val="75000"/>
                  </a:schemeClr>
                </a:solidFill>
              </a:defRPr>
            </a:lvl5pPr>
            <a:lvl6pPr marL="2532416" indent="0" algn="ctr">
              <a:buNone/>
              <a:defRPr>
                <a:solidFill>
                  <a:schemeClr val="tx1">
                    <a:tint val="75000"/>
                  </a:schemeClr>
                </a:solidFill>
              </a:defRPr>
            </a:lvl6pPr>
            <a:lvl7pPr marL="3038900" indent="0" algn="ctr">
              <a:buNone/>
              <a:defRPr>
                <a:solidFill>
                  <a:schemeClr val="tx1">
                    <a:tint val="75000"/>
                  </a:schemeClr>
                </a:solidFill>
              </a:defRPr>
            </a:lvl7pPr>
            <a:lvl8pPr marL="3545382" indent="0" algn="ctr">
              <a:buNone/>
              <a:defRPr>
                <a:solidFill>
                  <a:schemeClr val="tx1">
                    <a:tint val="75000"/>
                  </a:schemeClr>
                </a:solidFill>
              </a:defRPr>
            </a:lvl8pPr>
            <a:lvl9pPr marL="4051862"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2FE7D661-1836-44F7-8FAF-35E8F866ECD3}" type="datetime1">
              <a:rPr lang="en-US" smtClean="0">
                <a:solidFill>
                  <a:prstClr val="white">
                    <a:alpha val="50000"/>
                  </a:prstClr>
                </a:solidFill>
              </a:rPr>
              <a:pPr/>
              <a:t>9/9/2020</a:t>
            </a:fld>
            <a:endParaRPr lang="en-US">
              <a:solidFill>
                <a:prstClr val="white">
                  <a:alpha val="50000"/>
                </a:prstClr>
              </a:solidFill>
            </a:endParaRPr>
          </a:p>
        </p:txBody>
      </p:sp>
      <p:sp>
        <p:nvSpPr>
          <p:cNvPr id="8" name="Slide Number Placeholder 7"/>
          <p:cNvSpPr>
            <a:spLocks noGrp="1"/>
          </p:cNvSpPr>
          <p:nvPr>
            <p:ph type="sldNum" sz="quarter" idx="11"/>
          </p:nvPr>
        </p:nvSpPr>
        <p:spPr/>
        <p:txBody>
          <a:bodyPr/>
          <a:lstStyle/>
          <a:p>
            <a:fld id="{CE8079A4-7AA8-4A4F-87E2-7781EC5097DD}" type="slidenum">
              <a:rPr lang="en-US" smtClean="0">
                <a:solidFill>
                  <a:prstClr val="white"/>
                </a:solidFill>
              </a:rPr>
              <a:pPr/>
              <a:t>‹#›</a:t>
            </a:fld>
            <a:endParaRPr lang="en-US">
              <a:solidFill>
                <a:prstClr val="white"/>
              </a:solidFill>
            </a:endParaRPr>
          </a:p>
        </p:txBody>
      </p:sp>
      <p:sp>
        <p:nvSpPr>
          <p:cNvPr id="9" name="Footer Placeholder 8"/>
          <p:cNvSpPr>
            <a:spLocks noGrp="1"/>
          </p:cNvSpPr>
          <p:nvPr>
            <p:ph type="ftr" sz="quarter" idx="12"/>
          </p:nvPr>
        </p:nvSpPr>
        <p:spPr/>
        <p:txBody>
          <a:bodyPr/>
          <a:lstStyle/>
          <a:p>
            <a:endParaRPr lang="en-US" dirty="0">
              <a:solidFill>
                <a:prstClr val="white"/>
              </a:solidFill>
            </a:endParaRPr>
          </a:p>
        </p:txBody>
      </p:sp>
    </p:spTree>
    <p:extLst>
      <p:ext uri="{BB962C8B-B14F-4D97-AF65-F5344CB8AC3E}">
        <p14:creationId xmlns:p14="http://schemas.microsoft.com/office/powerpoint/2010/main" val="11135323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E6B357-51B9-47D2-A71D-0D06CB03185D}" type="datetime1">
              <a:rPr lang="en-US" smtClean="0">
                <a:solidFill>
                  <a:prstClr val="white">
                    <a:alpha val="50000"/>
                  </a:prstClr>
                </a:solidFill>
              </a:rPr>
              <a:pPr/>
              <a:t>9/9/2020</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CE8079A4-7AA8-4A4F-87E2-7781EC5097D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742774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5048" y="5553012"/>
            <a:ext cx="8120380" cy="1431635"/>
          </a:xfrm>
        </p:spPr>
        <p:txBody>
          <a:bodyPr anchor="t"/>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1015048" y="4277572"/>
            <a:ext cx="8120380" cy="1215657"/>
          </a:xfrm>
        </p:spPr>
        <p:txBody>
          <a:bodyPr anchor="b"/>
          <a:lstStyle>
            <a:lvl1pPr marL="0" indent="0">
              <a:buNone/>
              <a:defRPr sz="2200">
                <a:solidFill>
                  <a:schemeClr val="tx1"/>
                </a:solidFill>
              </a:defRPr>
            </a:lvl1pPr>
            <a:lvl2pPr marL="506488" indent="0">
              <a:buNone/>
              <a:defRPr sz="2000">
                <a:solidFill>
                  <a:schemeClr val="tx1">
                    <a:tint val="75000"/>
                  </a:schemeClr>
                </a:solidFill>
              </a:defRPr>
            </a:lvl2pPr>
            <a:lvl3pPr marL="1012967" indent="0">
              <a:buNone/>
              <a:defRPr sz="1800">
                <a:solidFill>
                  <a:schemeClr val="tx1">
                    <a:tint val="75000"/>
                  </a:schemeClr>
                </a:solidFill>
              </a:defRPr>
            </a:lvl3pPr>
            <a:lvl4pPr marL="1519449" indent="0">
              <a:buNone/>
              <a:defRPr sz="1600">
                <a:solidFill>
                  <a:schemeClr val="tx1">
                    <a:tint val="75000"/>
                  </a:schemeClr>
                </a:solidFill>
              </a:defRPr>
            </a:lvl4pPr>
            <a:lvl5pPr marL="2025934" indent="0">
              <a:buNone/>
              <a:defRPr sz="1600">
                <a:solidFill>
                  <a:schemeClr val="tx1">
                    <a:tint val="75000"/>
                  </a:schemeClr>
                </a:solidFill>
              </a:defRPr>
            </a:lvl5pPr>
            <a:lvl6pPr marL="2532416" indent="0">
              <a:buNone/>
              <a:defRPr sz="1600">
                <a:solidFill>
                  <a:schemeClr val="tx1">
                    <a:tint val="75000"/>
                  </a:schemeClr>
                </a:solidFill>
              </a:defRPr>
            </a:lvl6pPr>
            <a:lvl7pPr marL="3038900" indent="0">
              <a:buNone/>
              <a:defRPr sz="1600">
                <a:solidFill>
                  <a:schemeClr val="tx1">
                    <a:tint val="75000"/>
                  </a:schemeClr>
                </a:solidFill>
              </a:defRPr>
            </a:lvl7pPr>
            <a:lvl8pPr marL="3545382" indent="0">
              <a:buNone/>
              <a:defRPr sz="1600">
                <a:solidFill>
                  <a:schemeClr val="tx1">
                    <a:tint val="75000"/>
                  </a:schemeClr>
                </a:solidFill>
              </a:defRPr>
            </a:lvl8pPr>
            <a:lvl9pPr marL="4051862"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8CB827-F132-4DF6-9FB9-4035A4C798EF}" type="datetime1">
              <a:rPr lang="en-US" smtClean="0">
                <a:solidFill>
                  <a:prstClr val="white">
                    <a:alpha val="50000"/>
                  </a:prstClr>
                </a:solidFill>
              </a:rPr>
              <a:pPr/>
              <a:t>9/9/2020</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CE8079A4-7AA8-4A4F-87E2-7781EC5097D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897776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92A601-7D32-4ED7-AD1A-974B6DDBDCDC}" type="datetime1">
              <a:rPr lang="en-US" smtClean="0">
                <a:solidFill>
                  <a:prstClr val="white">
                    <a:alpha val="50000"/>
                  </a:prstClr>
                </a:solidFill>
              </a:rPr>
              <a:pPr/>
              <a:t>9/9/2020</a:t>
            </a:fld>
            <a:endParaRPr lang="en-US">
              <a:solidFill>
                <a:prstClr val="white">
                  <a:alpha val="50000"/>
                </a:prstClr>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CE8079A4-7AA8-4A4F-87E2-7781EC5097DD}" type="slidenum">
              <a:rPr lang="en-US" smtClean="0">
                <a:solidFill>
                  <a:prstClr val="white"/>
                </a:solidFill>
              </a:rPr>
              <a:pPr/>
              <a:t>‹#›</a:t>
            </a:fld>
            <a:endParaRPr lang="en-US">
              <a:solidFill>
                <a:prstClr val="white"/>
              </a:solidFill>
            </a:endParaRPr>
          </a:p>
        </p:txBody>
      </p:sp>
      <p:sp>
        <p:nvSpPr>
          <p:cNvPr id="9" name="Title 8"/>
          <p:cNvSpPr>
            <a:spLocks noGrp="1"/>
          </p:cNvSpPr>
          <p:nvPr>
            <p:ph type="title"/>
          </p:nvPr>
        </p:nvSpPr>
        <p:spPr>
          <a:xfrm>
            <a:off x="1015048" y="1709559"/>
            <a:ext cx="8120380" cy="1277254"/>
          </a:xfrm>
        </p:spPr>
        <p:txBody>
          <a:bodyPr/>
          <a:lstStyle/>
          <a:p>
            <a:r>
              <a:rPr lang="en-US"/>
              <a:t>Click to edit Master title style</a:t>
            </a:r>
          </a:p>
        </p:txBody>
      </p:sp>
      <p:sp>
        <p:nvSpPr>
          <p:cNvPr id="8" name="Content Placeholder 7"/>
          <p:cNvSpPr>
            <a:spLocks noGrp="1"/>
          </p:cNvSpPr>
          <p:nvPr>
            <p:ph sz="quarter" idx="13"/>
          </p:nvPr>
        </p:nvSpPr>
        <p:spPr>
          <a:xfrm>
            <a:off x="1015051" y="3035935"/>
            <a:ext cx="3958685" cy="397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5197043" y="3035940"/>
            <a:ext cx="3958685" cy="3979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96861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39227" y="3035935"/>
            <a:ext cx="3735375" cy="688145"/>
          </a:xfrm>
        </p:spPr>
        <p:txBody>
          <a:bodyPr anchor="b">
            <a:noAutofit/>
          </a:bodyPr>
          <a:lstStyle>
            <a:lvl1pPr marL="0" indent="0">
              <a:buNone/>
              <a:defRPr sz="2200" b="1">
                <a:solidFill>
                  <a:schemeClr val="tx2"/>
                </a:solidFill>
              </a:defRPr>
            </a:lvl1pPr>
            <a:lvl2pPr marL="506488" indent="0">
              <a:buNone/>
              <a:defRPr sz="2200" b="1"/>
            </a:lvl2pPr>
            <a:lvl3pPr marL="1012967" indent="0">
              <a:buNone/>
              <a:defRPr sz="2000" b="1"/>
            </a:lvl3pPr>
            <a:lvl4pPr marL="1519449" indent="0">
              <a:buNone/>
              <a:defRPr sz="1800" b="1"/>
            </a:lvl4pPr>
            <a:lvl5pPr marL="2025934" indent="0">
              <a:buNone/>
              <a:defRPr sz="1800" b="1"/>
            </a:lvl5pPr>
            <a:lvl6pPr marL="2532416" indent="0">
              <a:buNone/>
              <a:defRPr sz="1800" b="1"/>
            </a:lvl6pPr>
            <a:lvl7pPr marL="3038900" indent="0">
              <a:buNone/>
              <a:defRPr sz="1800" b="1"/>
            </a:lvl7pPr>
            <a:lvl8pPr marL="3545382" indent="0">
              <a:buNone/>
              <a:defRPr sz="1800" b="1"/>
            </a:lvl8pPr>
            <a:lvl9pPr marL="4051862" indent="0">
              <a:buNone/>
              <a:defRPr sz="1800" b="1"/>
            </a:lvl9pPr>
          </a:lstStyle>
          <a:p>
            <a:pPr lvl="0"/>
            <a:r>
              <a:rPr lang="en-US"/>
              <a:t>Click to edit Master text styles</a:t>
            </a:r>
          </a:p>
        </p:txBody>
      </p:sp>
      <p:sp>
        <p:nvSpPr>
          <p:cNvPr id="5" name="Text Placeholder 4"/>
          <p:cNvSpPr>
            <a:spLocks noGrp="1"/>
          </p:cNvSpPr>
          <p:nvPr>
            <p:ph type="body" sz="quarter" idx="3"/>
          </p:nvPr>
        </p:nvSpPr>
        <p:spPr>
          <a:xfrm>
            <a:off x="5422849" y="3035935"/>
            <a:ext cx="3732122" cy="688145"/>
          </a:xfrm>
        </p:spPr>
        <p:txBody>
          <a:bodyPr anchor="b">
            <a:noAutofit/>
          </a:bodyPr>
          <a:lstStyle>
            <a:lvl1pPr marL="0" indent="0">
              <a:buNone/>
              <a:defRPr sz="2200" b="1">
                <a:solidFill>
                  <a:schemeClr val="tx2"/>
                </a:solidFill>
              </a:defRPr>
            </a:lvl1pPr>
            <a:lvl2pPr marL="506488" indent="0">
              <a:buNone/>
              <a:defRPr sz="2200" b="1"/>
            </a:lvl2pPr>
            <a:lvl3pPr marL="1012967" indent="0">
              <a:buNone/>
              <a:defRPr sz="2000" b="1"/>
            </a:lvl3pPr>
            <a:lvl4pPr marL="1519449" indent="0">
              <a:buNone/>
              <a:defRPr sz="1800" b="1"/>
            </a:lvl4pPr>
            <a:lvl5pPr marL="2025934" indent="0">
              <a:buNone/>
              <a:defRPr sz="1800" b="1"/>
            </a:lvl5pPr>
            <a:lvl6pPr marL="2532416" indent="0">
              <a:buNone/>
              <a:defRPr sz="1800" b="1"/>
            </a:lvl6pPr>
            <a:lvl7pPr marL="3038900" indent="0">
              <a:buNone/>
              <a:defRPr sz="1800" b="1"/>
            </a:lvl7pPr>
            <a:lvl8pPr marL="3545382" indent="0">
              <a:buNone/>
              <a:defRPr sz="1800" b="1"/>
            </a:lvl8pPr>
            <a:lvl9pPr marL="4051862" indent="0">
              <a:buNone/>
              <a:defRPr sz="1800" b="1"/>
            </a:lvl9pPr>
          </a:lstStyle>
          <a:p>
            <a:pPr lvl="0"/>
            <a:r>
              <a:rPr lang="en-US"/>
              <a:t>Click to edit Master text styles</a:t>
            </a:r>
          </a:p>
        </p:txBody>
      </p:sp>
      <p:sp>
        <p:nvSpPr>
          <p:cNvPr id="7" name="Date Placeholder 6"/>
          <p:cNvSpPr>
            <a:spLocks noGrp="1"/>
          </p:cNvSpPr>
          <p:nvPr>
            <p:ph type="dt" sz="half" idx="10"/>
          </p:nvPr>
        </p:nvSpPr>
        <p:spPr/>
        <p:txBody>
          <a:bodyPr/>
          <a:lstStyle/>
          <a:p>
            <a:fld id="{63A17B41-4A0C-4639-A132-E5C8F99A4BE8}" type="datetime1">
              <a:rPr lang="en-US" smtClean="0">
                <a:solidFill>
                  <a:prstClr val="white">
                    <a:alpha val="50000"/>
                  </a:prstClr>
                </a:solidFill>
              </a:rPr>
              <a:pPr/>
              <a:t>9/9/2020</a:t>
            </a:fld>
            <a:endParaRPr lang="en-US">
              <a:solidFill>
                <a:prstClr val="white">
                  <a:alpha val="50000"/>
                </a:prstClr>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CE8079A4-7AA8-4A4F-87E2-7781EC5097DD}" type="slidenum">
              <a:rPr lang="en-US" smtClean="0">
                <a:solidFill>
                  <a:prstClr val="white"/>
                </a:solidFill>
              </a:rPr>
              <a:pPr/>
              <a:t>‹#›</a:t>
            </a:fld>
            <a:endParaRPr lang="en-US">
              <a:solidFill>
                <a:prstClr val="white"/>
              </a:solidFill>
            </a:endParaRPr>
          </a:p>
        </p:txBody>
      </p:sp>
      <p:sp>
        <p:nvSpPr>
          <p:cNvPr id="10" name="Title 9"/>
          <p:cNvSpPr>
            <a:spLocks noGrp="1"/>
          </p:cNvSpPr>
          <p:nvPr>
            <p:ph type="title"/>
          </p:nvPr>
        </p:nvSpPr>
        <p:spPr>
          <a:xfrm>
            <a:off x="1015048" y="1709559"/>
            <a:ext cx="8120380" cy="1277254"/>
          </a:xfrm>
        </p:spPr>
        <p:txBody>
          <a:bodyPr/>
          <a:lstStyle/>
          <a:p>
            <a:r>
              <a:rPr lang="en-US"/>
              <a:t>Click to edit Master title style</a:t>
            </a:r>
            <a:endParaRPr lang="en-US" dirty="0"/>
          </a:p>
        </p:txBody>
      </p:sp>
      <p:sp>
        <p:nvSpPr>
          <p:cNvPr id="11" name="Content Placeholder 10"/>
          <p:cNvSpPr>
            <a:spLocks noGrp="1"/>
          </p:cNvSpPr>
          <p:nvPr>
            <p:ph sz="quarter" idx="13"/>
          </p:nvPr>
        </p:nvSpPr>
        <p:spPr>
          <a:xfrm>
            <a:off x="1015051" y="3744320"/>
            <a:ext cx="3958685" cy="32686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5197042" y="3744320"/>
            <a:ext cx="3958685" cy="32686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748690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9967FD-6084-4075-993E-77EC8038773F}" type="datetime1">
              <a:rPr lang="en-US" smtClean="0">
                <a:solidFill>
                  <a:prstClr val="white">
                    <a:alpha val="50000"/>
                  </a:prstClr>
                </a:solidFill>
              </a:rPr>
              <a:pPr/>
              <a:t>9/9/2020</a:t>
            </a:fld>
            <a:endParaRPr lang="en-US">
              <a:solidFill>
                <a:prstClr val="white">
                  <a:alpha val="50000"/>
                </a:prstClr>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CE8079A4-7AA8-4A4F-87E2-7781EC5097D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073548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88B47-74BA-4873-ADAE-EB0120124E83}" type="datetime1">
              <a:rPr lang="en-US" smtClean="0">
                <a:solidFill>
                  <a:prstClr val="white">
                    <a:alpha val="50000"/>
                  </a:prstClr>
                </a:solidFill>
              </a:rPr>
              <a:pPr/>
              <a:t>9/9/2020</a:t>
            </a:fld>
            <a:endParaRPr lang="en-US">
              <a:solidFill>
                <a:prstClr val="white">
                  <a:alpha val="50000"/>
                </a:prstClr>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CE8079A4-7AA8-4A4F-87E2-7781EC5097D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889491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5047" y="2020152"/>
            <a:ext cx="3275744" cy="2404904"/>
          </a:xfrm>
        </p:spPr>
        <p:txBody>
          <a:bodyPr anchor="b">
            <a:normAutofit/>
          </a:bodyPr>
          <a:lstStyle>
            <a:lvl1pPr algn="l">
              <a:defRPr sz="3100" b="0"/>
            </a:lvl1pPr>
          </a:lstStyle>
          <a:p>
            <a:r>
              <a:rPr lang="en-US"/>
              <a:t>Click to edit Master title style</a:t>
            </a:r>
            <a:endParaRPr lang="en-US" dirty="0"/>
          </a:p>
        </p:txBody>
      </p:sp>
      <p:sp>
        <p:nvSpPr>
          <p:cNvPr id="3" name="Content Placeholder 2"/>
          <p:cNvSpPr>
            <a:spLocks noGrp="1"/>
          </p:cNvSpPr>
          <p:nvPr>
            <p:ph idx="1"/>
          </p:nvPr>
        </p:nvSpPr>
        <p:spPr>
          <a:xfrm>
            <a:off x="4464424" y="2021646"/>
            <a:ext cx="4671003" cy="4954327"/>
          </a:xfrm>
        </p:spPr>
        <p:txBody>
          <a:bodyPr anchor="ctr"/>
          <a:lstStyle>
            <a:lvl1pPr>
              <a:defRPr sz="2200"/>
            </a:lvl1pPr>
            <a:lvl2pPr>
              <a:defRPr sz="2000"/>
            </a:lvl2pPr>
            <a:lvl3pPr>
              <a:defRPr sz="1800"/>
            </a:lvl3pPr>
            <a:lvl4pPr>
              <a:defRPr sz="1600"/>
            </a:lvl4pPr>
            <a:lvl5pPr>
              <a:defRPr sz="16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15047" y="4494486"/>
            <a:ext cx="3275744" cy="2484999"/>
          </a:xfrm>
        </p:spPr>
        <p:txBody>
          <a:bodyPr/>
          <a:lstStyle>
            <a:lvl1pPr marL="0" indent="0">
              <a:buNone/>
              <a:defRPr sz="1600"/>
            </a:lvl1pPr>
            <a:lvl2pPr marL="506488" indent="0">
              <a:buNone/>
              <a:defRPr sz="1300"/>
            </a:lvl2pPr>
            <a:lvl3pPr marL="1012967" indent="0">
              <a:buNone/>
              <a:defRPr sz="1100"/>
            </a:lvl3pPr>
            <a:lvl4pPr marL="1519449" indent="0">
              <a:buNone/>
              <a:defRPr sz="1000"/>
            </a:lvl4pPr>
            <a:lvl5pPr marL="2025934" indent="0">
              <a:buNone/>
              <a:defRPr sz="1000"/>
            </a:lvl5pPr>
            <a:lvl6pPr marL="2532416" indent="0">
              <a:buNone/>
              <a:defRPr sz="1000"/>
            </a:lvl6pPr>
            <a:lvl7pPr marL="3038900" indent="0">
              <a:buNone/>
              <a:defRPr sz="1000"/>
            </a:lvl7pPr>
            <a:lvl8pPr marL="3545382" indent="0">
              <a:buNone/>
              <a:defRPr sz="1000"/>
            </a:lvl8pPr>
            <a:lvl9pPr marL="4051862"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CF52C1-9A39-494C-9977-BBEFAB872C1F}" type="datetime1">
              <a:rPr lang="en-US" smtClean="0">
                <a:solidFill>
                  <a:prstClr val="white">
                    <a:alpha val="50000"/>
                  </a:prstClr>
                </a:solidFill>
              </a:rPr>
              <a:pPr/>
              <a:t>9/9/2020</a:t>
            </a:fld>
            <a:endParaRPr lang="en-US">
              <a:solidFill>
                <a:prstClr val="white">
                  <a:alpha val="50000"/>
                </a:prstClr>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CE8079A4-7AA8-4A4F-87E2-7781EC5097D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24349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9134475" cy="1265238"/>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08004" y="1698640"/>
            <a:ext cx="4484688" cy="708025"/>
          </a:xfrm>
        </p:spPr>
        <p:txBody>
          <a:bodyPr anchor="b"/>
          <a:lstStyle>
            <a:lvl1pPr marL="0" indent="0">
              <a:buNone/>
              <a:defRPr sz="2400" b="1"/>
            </a:lvl1pPr>
            <a:lvl2pPr marL="456922" indent="0">
              <a:buNone/>
              <a:defRPr sz="2000" b="1"/>
            </a:lvl2pPr>
            <a:lvl3pPr marL="913851" indent="0">
              <a:buNone/>
              <a:defRPr sz="1800" b="1"/>
            </a:lvl3pPr>
            <a:lvl4pPr marL="1370778" indent="0">
              <a:buNone/>
              <a:defRPr sz="1600" b="1"/>
            </a:lvl4pPr>
            <a:lvl5pPr marL="1827703" indent="0">
              <a:buNone/>
              <a:defRPr sz="1600" b="1"/>
            </a:lvl5pPr>
            <a:lvl6pPr marL="2284632" indent="0">
              <a:buNone/>
              <a:defRPr sz="1600" b="1"/>
            </a:lvl6pPr>
            <a:lvl7pPr marL="2741556" indent="0">
              <a:buNone/>
              <a:defRPr sz="1600" b="1"/>
            </a:lvl7pPr>
            <a:lvl8pPr marL="3198484" indent="0">
              <a:buNone/>
              <a:defRPr sz="1600" b="1"/>
            </a:lvl8pPr>
            <a:lvl9pPr marL="3655410" indent="0">
              <a:buNone/>
              <a:defRPr sz="1600" b="1"/>
            </a:lvl9pPr>
          </a:lstStyle>
          <a:p>
            <a:pPr lvl="0"/>
            <a:r>
              <a:rPr lang="en-US"/>
              <a:t>Click to edit Master text styles</a:t>
            </a:r>
          </a:p>
        </p:txBody>
      </p:sp>
      <p:sp>
        <p:nvSpPr>
          <p:cNvPr id="4" name="Content Placeholder 3"/>
          <p:cNvSpPr>
            <a:spLocks noGrp="1"/>
          </p:cNvSpPr>
          <p:nvPr>
            <p:ph sz="half" idx="2"/>
          </p:nvPr>
        </p:nvSpPr>
        <p:spPr>
          <a:xfrm>
            <a:off x="508004" y="2406665"/>
            <a:ext cx="4484688"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156200" y="1698640"/>
            <a:ext cx="4486275" cy="708025"/>
          </a:xfrm>
        </p:spPr>
        <p:txBody>
          <a:bodyPr anchor="b"/>
          <a:lstStyle>
            <a:lvl1pPr marL="0" indent="0">
              <a:buNone/>
              <a:defRPr sz="2400" b="1"/>
            </a:lvl1pPr>
            <a:lvl2pPr marL="456922" indent="0">
              <a:buNone/>
              <a:defRPr sz="2000" b="1"/>
            </a:lvl2pPr>
            <a:lvl3pPr marL="913851" indent="0">
              <a:buNone/>
              <a:defRPr sz="1800" b="1"/>
            </a:lvl3pPr>
            <a:lvl4pPr marL="1370778" indent="0">
              <a:buNone/>
              <a:defRPr sz="1600" b="1"/>
            </a:lvl4pPr>
            <a:lvl5pPr marL="1827703" indent="0">
              <a:buNone/>
              <a:defRPr sz="1600" b="1"/>
            </a:lvl5pPr>
            <a:lvl6pPr marL="2284632" indent="0">
              <a:buNone/>
              <a:defRPr sz="1600" b="1"/>
            </a:lvl6pPr>
            <a:lvl7pPr marL="2741556" indent="0">
              <a:buNone/>
              <a:defRPr sz="1600" b="1"/>
            </a:lvl7pPr>
            <a:lvl8pPr marL="3198484" indent="0">
              <a:buNone/>
              <a:defRPr sz="1600" b="1"/>
            </a:lvl8pPr>
            <a:lvl9pPr marL="365541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56200" y="2406665"/>
            <a:ext cx="4486275"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5051" y="2023961"/>
            <a:ext cx="3278603" cy="2408509"/>
          </a:xfrm>
        </p:spPr>
        <p:txBody>
          <a:bodyPr anchor="b">
            <a:normAutofit/>
          </a:bodyPr>
          <a:lstStyle>
            <a:lvl1pPr algn="l">
              <a:defRPr sz="3100" b="0"/>
            </a:lvl1pPr>
          </a:lstStyle>
          <a:p>
            <a:r>
              <a:rPr lang="en-US"/>
              <a:t>Click to edit Master title style</a:t>
            </a:r>
            <a:endParaRPr lang="en-US" dirty="0"/>
          </a:p>
        </p:txBody>
      </p:sp>
      <p:sp>
        <p:nvSpPr>
          <p:cNvPr id="3" name="Picture Placeholder 2"/>
          <p:cNvSpPr>
            <a:spLocks noGrp="1"/>
          </p:cNvSpPr>
          <p:nvPr>
            <p:ph type="pic" idx="1"/>
          </p:nvPr>
        </p:nvSpPr>
        <p:spPr>
          <a:xfrm>
            <a:off x="4652301" y="2529946"/>
            <a:ext cx="4483126" cy="3710587"/>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500"/>
            </a:lvl1pPr>
            <a:lvl2pPr marL="506488" indent="0">
              <a:buNone/>
              <a:defRPr sz="3100"/>
            </a:lvl2pPr>
            <a:lvl3pPr marL="1012967" indent="0">
              <a:buNone/>
              <a:defRPr sz="2700"/>
            </a:lvl3pPr>
            <a:lvl4pPr marL="1519449" indent="0">
              <a:buNone/>
              <a:defRPr sz="2200"/>
            </a:lvl4pPr>
            <a:lvl5pPr marL="2025934" indent="0">
              <a:buNone/>
              <a:defRPr sz="2200"/>
            </a:lvl5pPr>
            <a:lvl6pPr marL="2532416" indent="0">
              <a:buNone/>
              <a:defRPr sz="2200"/>
            </a:lvl6pPr>
            <a:lvl7pPr marL="3038900" indent="0">
              <a:buNone/>
              <a:defRPr sz="2200"/>
            </a:lvl7pPr>
            <a:lvl8pPr marL="3545382" indent="0">
              <a:buNone/>
              <a:defRPr sz="2200"/>
            </a:lvl8pPr>
            <a:lvl9pPr marL="4051862"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1015051" y="4493184"/>
            <a:ext cx="3278603" cy="2489467"/>
          </a:xfrm>
        </p:spPr>
        <p:txBody>
          <a:bodyPr/>
          <a:lstStyle>
            <a:lvl1pPr marL="0" indent="0">
              <a:buNone/>
              <a:defRPr sz="1600"/>
            </a:lvl1pPr>
            <a:lvl2pPr marL="506488" indent="0">
              <a:buNone/>
              <a:defRPr sz="1300"/>
            </a:lvl2pPr>
            <a:lvl3pPr marL="1012967" indent="0">
              <a:buNone/>
              <a:defRPr sz="1100"/>
            </a:lvl3pPr>
            <a:lvl4pPr marL="1519449" indent="0">
              <a:buNone/>
              <a:defRPr sz="1000"/>
            </a:lvl4pPr>
            <a:lvl5pPr marL="2025934" indent="0">
              <a:buNone/>
              <a:defRPr sz="1000"/>
            </a:lvl5pPr>
            <a:lvl6pPr marL="2532416" indent="0">
              <a:buNone/>
              <a:defRPr sz="1000"/>
            </a:lvl6pPr>
            <a:lvl7pPr marL="3038900" indent="0">
              <a:buNone/>
              <a:defRPr sz="1000"/>
            </a:lvl7pPr>
            <a:lvl8pPr marL="3545382" indent="0">
              <a:buNone/>
              <a:defRPr sz="1000"/>
            </a:lvl8pPr>
            <a:lvl9pPr marL="4051862"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1EACE2-EA00-4376-9A66-47ABB8B02CF5}" type="datetime1">
              <a:rPr lang="en-US" smtClean="0">
                <a:solidFill>
                  <a:prstClr val="white">
                    <a:alpha val="50000"/>
                  </a:prstClr>
                </a:solidFill>
              </a:rPr>
              <a:pPr/>
              <a:t>9/9/2020</a:t>
            </a:fld>
            <a:endParaRPr lang="en-US">
              <a:solidFill>
                <a:prstClr val="white">
                  <a:alpha val="50000"/>
                </a:prstClr>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CE8079A4-7AA8-4A4F-87E2-7781EC5097D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654749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FF71CE-B899-4B2B-848D-9F12F0C901B6}" type="datetimeFigureOut">
              <a:rPr lang="en-US" smtClean="0">
                <a:solidFill>
                  <a:prstClr val="white">
                    <a:alpha val="50000"/>
                  </a:prstClr>
                </a:solidFill>
              </a:rPr>
              <a:pPr/>
              <a:t>9/9/2020</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5397606D-E5C4-4C2F-8241-EC2663EF1CD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927430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6158" y="2021643"/>
            <a:ext cx="1656778" cy="496300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48581" y="2021643"/>
            <a:ext cx="5818402" cy="49630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2CF1CA-F464-4B29-B867-EAF8A9B936E3}" type="datetime1">
              <a:rPr lang="en-US" smtClean="0">
                <a:solidFill>
                  <a:prstClr val="white">
                    <a:alpha val="50000"/>
                  </a:prstClr>
                </a:solidFill>
              </a:rPr>
              <a:pPr/>
              <a:t>9/9/2020</a:t>
            </a:fld>
            <a:endParaRPr lang="en-US" dirty="0">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CE8079A4-7AA8-4A4F-87E2-7781EC5097D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08826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8810" y="1242134"/>
            <a:ext cx="7612856" cy="2642388"/>
          </a:xfrm>
        </p:spPr>
        <p:txBody>
          <a:bodyPr anchor="b"/>
          <a:lstStyle>
            <a:lvl1pPr algn="ctr">
              <a:defRPr sz="4996"/>
            </a:lvl1pPr>
          </a:lstStyle>
          <a:p>
            <a:r>
              <a:rPr lang="en-US"/>
              <a:t>Click to edit Master title style</a:t>
            </a:r>
          </a:p>
        </p:txBody>
      </p:sp>
      <p:sp>
        <p:nvSpPr>
          <p:cNvPr id="3" name="Subtitle 2"/>
          <p:cNvSpPr>
            <a:spLocks noGrp="1"/>
          </p:cNvSpPr>
          <p:nvPr>
            <p:ph type="subTitle" idx="1"/>
          </p:nvPr>
        </p:nvSpPr>
        <p:spPr>
          <a:xfrm>
            <a:off x="1268810" y="3986424"/>
            <a:ext cx="7612856" cy="1832453"/>
          </a:xfrm>
        </p:spPr>
        <p:txBody>
          <a:bodyPr/>
          <a:lstStyle>
            <a:lvl1pPr marL="0" indent="0" algn="ctr">
              <a:buNone/>
              <a:defRPr sz="1998"/>
            </a:lvl1pPr>
            <a:lvl2pPr marL="380670" indent="0" algn="ctr">
              <a:buNone/>
              <a:defRPr sz="1665"/>
            </a:lvl2pPr>
            <a:lvl3pPr marL="761339" indent="0" algn="ctr">
              <a:buNone/>
              <a:defRPr sz="1499"/>
            </a:lvl3pPr>
            <a:lvl4pPr marL="1142011" indent="0" algn="ctr">
              <a:buNone/>
              <a:defRPr sz="1332"/>
            </a:lvl4pPr>
            <a:lvl5pPr marL="1522681" indent="0" algn="ctr">
              <a:buNone/>
              <a:defRPr sz="1332"/>
            </a:lvl5pPr>
            <a:lvl6pPr marL="1903350" indent="0" algn="ctr">
              <a:buNone/>
              <a:defRPr sz="1332"/>
            </a:lvl6pPr>
            <a:lvl7pPr marL="2284020" indent="0" algn="ctr">
              <a:buNone/>
              <a:defRPr sz="1332"/>
            </a:lvl7pPr>
            <a:lvl8pPr marL="2664691" indent="0" algn="ctr">
              <a:buNone/>
              <a:defRPr sz="1332"/>
            </a:lvl8pPr>
            <a:lvl9pPr marL="3045361" indent="0" algn="ctr">
              <a:buNone/>
              <a:defRPr sz="1332"/>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C82B823D-2C99-42ED-A3DC-0B1C34FD26A2}" type="slidenum">
              <a:rPr lang="en-GB" altLang="en-US"/>
              <a:pPr>
                <a:defRPr/>
              </a:pPr>
              <a:t>‹#›</a:t>
            </a:fld>
            <a:endParaRPr lang="en-GB" altLang="en-US"/>
          </a:p>
        </p:txBody>
      </p:sp>
    </p:spTree>
    <p:extLst>
      <p:ext uri="{BB962C8B-B14F-4D97-AF65-F5344CB8AC3E}">
        <p14:creationId xmlns:p14="http://schemas.microsoft.com/office/powerpoint/2010/main" val="2944107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39DD6452-5DE4-48A9-9AC9-5FE10ADAB737}" type="slidenum">
              <a:rPr lang="en-GB" altLang="en-US"/>
              <a:pPr>
                <a:defRPr/>
              </a:pPr>
              <a:t>‹#›</a:t>
            </a:fld>
            <a:endParaRPr lang="en-GB" altLang="en-US"/>
          </a:p>
        </p:txBody>
      </p:sp>
    </p:spTree>
    <p:extLst>
      <p:ext uri="{BB962C8B-B14F-4D97-AF65-F5344CB8AC3E}">
        <p14:creationId xmlns:p14="http://schemas.microsoft.com/office/powerpoint/2010/main" val="40153019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2559" y="1892191"/>
            <a:ext cx="8754785" cy="3157161"/>
          </a:xfrm>
        </p:spPr>
        <p:txBody>
          <a:bodyPr anchor="b"/>
          <a:lstStyle>
            <a:lvl1pPr>
              <a:defRPr sz="4996"/>
            </a:lvl1pPr>
          </a:lstStyle>
          <a:p>
            <a:r>
              <a:rPr lang="en-US"/>
              <a:t>Click to edit Master title style</a:t>
            </a:r>
          </a:p>
        </p:txBody>
      </p:sp>
      <p:sp>
        <p:nvSpPr>
          <p:cNvPr id="3" name="Text Placeholder 2"/>
          <p:cNvSpPr>
            <a:spLocks noGrp="1"/>
          </p:cNvSpPr>
          <p:nvPr>
            <p:ph type="body" idx="1"/>
          </p:nvPr>
        </p:nvSpPr>
        <p:spPr>
          <a:xfrm>
            <a:off x="692559" y="5079220"/>
            <a:ext cx="8754785" cy="1660277"/>
          </a:xfrm>
        </p:spPr>
        <p:txBody>
          <a:bodyPr/>
          <a:lstStyle>
            <a:lvl1pPr marL="0" indent="0">
              <a:buNone/>
              <a:defRPr sz="1998"/>
            </a:lvl1pPr>
            <a:lvl2pPr marL="380670" indent="0">
              <a:buNone/>
              <a:defRPr sz="1665"/>
            </a:lvl2pPr>
            <a:lvl3pPr marL="761339" indent="0">
              <a:buNone/>
              <a:defRPr sz="1499"/>
            </a:lvl3pPr>
            <a:lvl4pPr marL="1142011" indent="0">
              <a:buNone/>
              <a:defRPr sz="1332"/>
            </a:lvl4pPr>
            <a:lvl5pPr marL="1522681" indent="0">
              <a:buNone/>
              <a:defRPr sz="1332"/>
            </a:lvl5pPr>
            <a:lvl6pPr marL="1903350" indent="0">
              <a:buNone/>
              <a:defRPr sz="1332"/>
            </a:lvl6pPr>
            <a:lvl7pPr marL="2284020" indent="0">
              <a:buNone/>
              <a:defRPr sz="1332"/>
            </a:lvl7pPr>
            <a:lvl8pPr marL="2664691" indent="0">
              <a:buNone/>
              <a:defRPr sz="1332"/>
            </a:lvl8pPr>
            <a:lvl9pPr marL="3045361" indent="0">
              <a:buNone/>
              <a:defRPr sz="1332"/>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89393034-DA8B-4AA8-8034-C8ED1C988A25}" type="slidenum">
              <a:rPr lang="en-GB" altLang="en-US"/>
              <a:pPr>
                <a:defRPr/>
              </a:pPr>
              <a:t>‹#›</a:t>
            </a:fld>
            <a:endParaRPr lang="en-GB" altLang="en-US"/>
          </a:p>
        </p:txBody>
      </p:sp>
    </p:spTree>
    <p:extLst>
      <p:ext uri="{BB962C8B-B14F-4D97-AF65-F5344CB8AC3E}">
        <p14:creationId xmlns:p14="http://schemas.microsoft.com/office/powerpoint/2010/main" val="2566208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7525" y="1770964"/>
            <a:ext cx="4483126" cy="50089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59825" y="1770964"/>
            <a:ext cx="4483126" cy="50089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7A120531-0627-4EE2-9287-34599A226673}" type="slidenum">
              <a:rPr lang="en-GB" altLang="en-US"/>
              <a:pPr>
                <a:defRPr/>
              </a:pPr>
              <a:t>‹#›</a:t>
            </a:fld>
            <a:endParaRPr lang="en-GB" altLang="en-US"/>
          </a:p>
        </p:txBody>
      </p:sp>
    </p:spTree>
    <p:extLst>
      <p:ext uri="{BB962C8B-B14F-4D97-AF65-F5344CB8AC3E}">
        <p14:creationId xmlns:p14="http://schemas.microsoft.com/office/powerpoint/2010/main" val="25498003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9608" y="404089"/>
            <a:ext cx="8754785" cy="1467018"/>
          </a:xfrm>
        </p:spPr>
        <p:txBody>
          <a:bodyPr/>
          <a:lstStyle/>
          <a:p>
            <a:r>
              <a:rPr lang="en-US"/>
              <a:t>Click to edit Master title style</a:t>
            </a:r>
          </a:p>
        </p:txBody>
      </p:sp>
      <p:sp>
        <p:nvSpPr>
          <p:cNvPr id="3" name="Text Placeholder 2"/>
          <p:cNvSpPr>
            <a:spLocks noGrp="1"/>
          </p:cNvSpPr>
          <p:nvPr>
            <p:ph type="body" idx="1"/>
          </p:nvPr>
        </p:nvSpPr>
        <p:spPr>
          <a:xfrm>
            <a:off x="699608" y="1860565"/>
            <a:ext cx="4294567" cy="911834"/>
          </a:xfrm>
        </p:spPr>
        <p:txBody>
          <a:bodyPr anchor="b"/>
          <a:lstStyle>
            <a:lvl1pPr marL="0" indent="0">
              <a:buNone/>
              <a:defRPr sz="1998" b="1"/>
            </a:lvl1pPr>
            <a:lvl2pPr marL="380670" indent="0">
              <a:buNone/>
              <a:defRPr sz="1665" b="1"/>
            </a:lvl2pPr>
            <a:lvl3pPr marL="761339" indent="0">
              <a:buNone/>
              <a:defRPr sz="1499" b="1"/>
            </a:lvl3pPr>
            <a:lvl4pPr marL="1142011" indent="0">
              <a:buNone/>
              <a:defRPr sz="1332" b="1"/>
            </a:lvl4pPr>
            <a:lvl5pPr marL="1522681" indent="0">
              <a:buNone/>
              <a:defRPr sz="1332" b="1"/>
            </a:lvl5pPr>
            <a:lvl6pPr marL="1903350" indent="0">
              <a:buNone/>
              <a:defRPr sz="1332" b="1"/>
            </a:lvl6pPr>
            <a:lvl7pPr marL="2284020" indent="0">
              <a:buNone/>
              <a:defRPr sz="1332" b="1"/>
            </a:lvl7pPr>
            <a:lvl8pPr marL="2664691" indent="0">
              <a:buNone/>
              <a:defRPr sz="1332" b="1"/>
            </a:lvl8pPr>
            <a:lvl9pPr marL="3045361" indent="0">
              <a:buNone/>
              <a:defRPr sz="1332" b="1"/>
            </a:lvl9pPr>
          </a:lstStyle>
          <a:p>
            <a:pPr lvl="0"/>
            <a:r>
              <a:rPr lang="en-US"/>
              <a:t>Edit Master text styles</a:t>
            </a:r>
          </a:p>
        </p:txBody>
      </p:sp>
      <p:sp>
        <p:nvSpPr>
          <p:cNvPr id="4" name="Content Placeholder 3"/>
          <p:cNvSpPr>
            <a:spLocks noGrp="1"/>
          </p:cNvSpPr>
          <p:nvPr>
            <p:ph sz="half" idx="2"/>
          </p:nvPr>
        </p:nvSpPr>
        <p:spPr>
          <a:xfrm>
            <a:off x="699608" y="2772399"/>
            <a:ext cx="4294567" cy="40777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38679" y="1860565"/>
            <a:ext cx="4315715" cy="911834"/>
          </a:xfrm>
        </p:spPr>
        <p:txBody>
          <a:bodyPr anchor="b"/>
          <a:lstStyle>
            <a:lvl1pPr marL="0" indent="0">
              <a:buNone/>
              <a:defRPr sz="1998" b="1"/>
            </a:lvl1pPr>
            <a:lvl2pPr marL="380670" indent="0">
              <a:buNone/>
              <a:defRPr sz="1665" b="1"/>
            </a:lvl2pPr>
            <a:lvl3pPr marL="761339" indent="0">
              <a:buNone/>
              <a:defRPr sz="1499" b="1"/>
            </a:lvl3pPr>
            <a:lvl4pPr marL="1142011" indent="0">
              <a:buNone/>
              <a:defRPr sz="1332" b="1"/>
            </a:lvl4pPr>
            <a:lvl5pPr marL="1522681" indent="0">
              <a:buNone/>
              <a:defRPr sz="1332" b="1"/>
            </a:lvl5pPr>
            <a:lvl6pPr marL="1903350" indent="0">
              <a:buNone/>
              <a:defRPr sz="1332" b="1"/>
            </a:lvl6pPr>
            <a:lvl7pPr marL="2284020" indent="0">
              <a:buNone/>
              <a:defRPr sz="1332" b="1"/>
            </a:lvl7pPr>
            <a:lvl8pPr marL="2664691" indent="0">
              <a:buNone/>
              <a:defRPr sz="1332" b="1"/>
            </a:lvl8pPr>
            <a:lvl9pPr marL="3045361" indent="0">
              <a:buNone/>
              <a:defRPr sz="1332" b="1"/>
            </a:lvl9pPr>
          </a:lstStyle>
          <a:p>
            <a:pPr lvl="0"/>
            <a:r>
              <a:rPr lang="en-US"/>
              <a:t>Edit Master text styles</a:t>
            </a:r>
          </a:p>
        </p:txBody>
      </p:sp>
      <p:sp>
        <p:nvSpPr>
          <p:cNvPr id="6" name="Content Placeholder 5"/>
          <p:cNvSpPr>
            <a:spLocks noGrp="1"/>
          </p:cNvSpPr>
          <p:nvPr>
            <p:ph sz="quarter" idx="4"/>
          </p:nvPr>
        </p:nvSpPr>
        <p:spPr>
          <a:xfrm>
            <a:off x="5138679" y="2772399"/>
            <a:ext cx="4315715" cy="40777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p:cNvSpPr>
            <a:spLocks noGrp="1" noChangeArrowheads="1"/>
          </p:cNvSpPr>
          <p:nvPr>
            <p:ph type="sldNum" sz="quarter" idx="12"/>
          </p:nvPr>
        </p:nvSpPr>
        <p:spPr>
          <a:ln/>
        </p:spPr>
        <p:txBody>
          <a:bodyPr/>
          <a:lstStyle>
            <a:lvl1pPr>
              <a:defRPr/>
            </a:lvl1pPr>
          </a:lstStyle>
          <a:p>
            <a:pPr>
              <a:defRPr/>
            </a:pPr>
            <a:fld id="{D23542BD-962D-49DB-A208-2B79ECE15083}" type="slidenum">
              <a:rPr lang="en-GB" altLang="en-US"/>
              <a:pPr>
                <a:defRPr/>
              </a:pPr>
              <a:t>‹#›</a:t>
            </a:fld>
            <a:endParaRPr lang="en-GB" altLang="en-US"/>
          </a:p>
        </p:txBody>
      </p:sp>
    </p:spTree>
    <p:extLst>
      <p:ext uri="{BB962C8B-B14F-4D97-AF65-F5344CB8AC3E}">
        <p14:creationId xmlns:p14="http://schemas.microsoft.com/office/powerpoint/2010/main" val="18358334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ln/>
        </p:spPr>
        <p:txBody>
          <a:bodyPr/>
          <a:lstStyle>
            <a:lvl1pPr>
              <a:defRPr/>
            </a:lvl1pPr>
          </a:lstStyle>
          <a:p>
            <a:pPr>
              <a:defRPr/>
            </a:pPr>
            <a:fld id="{23E3A987-0692-44BF-964F-FF1549026341}" type="slidenum">
              <a:rPr lang="en-GB" altLang="en-US"/>
              <a:pPr>
                <a:defRPr/>
              </a:pPr>
              <a:t>‹#›</a:t>
            </a:fld>
            <a:endParaRPr lang="en-GB" altLang="en-US"/>
          </a:p>
        </p:txBody>
      </p:sp>
    </p:spTree>
    <p:extLst>
      <p:ext uri="{BB962C8B-B14F-4D97-AF65-F5344CB8AC3E}">
        <p14:creationId xmlns:p14="http://schemas.microsoft.com/office/powerpoint/2010/main" val="6939065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p:cNvSpPr>
            <a:spLocks noGrp="1" noChangeArrowheads="1"/>
          </p:cNvSpPr>
          <p:nvPr>
            <p:ph type="sldNum" sz="quarter" idx="12"/>
          </p:nvPr>
        </p:nvSpPr>
        <p:spPr>
          <a:ln/>
        </p:spPr>
        <p:txBody>
          <a:bodyPr/>
          <a:lstStyle>
            <a:lvl1pPr>
              <a:defRPr/>
            </a:lvl1pPr>
          </a:lstStyle>
          <a:p>
            <a:pPr>
              <a:defRPr/>
            </a:pPr>
            <a:fld id="{7B24CF16-13E0-40A0-8177-254F48719AA0}" type="slidenum">
              <a:rPr lang="en-GB" altLang="en-US"/>
              <a:pPr>
                <a:defRPr/>
              </a:pPr>
              <a:t>‹#›</a:t>
            </a:fld>
            <a:endParaRPr lang="en-GB" altLang="en-US"/>
          </a:p>
        </p:txBody>
      </p:sp>
    </p:spTree>
    <p:extLst>
      <p:ext uri="{BB962C8B-B14F-4D97-AF65-F5344CB8AC3E}">
        <p14:creationId xmlns:p14="http://schemas.microsoft.com/office/powerpoint/2010/main" val="359886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610" y="505989"/>
            <a:ext cx="3274233" cy="1770962"/>
          </a:xfrm>
        </p:spPr>
        <p:txBody>
          <a:bodyPr anchor="b"/>
          <a:lstStyle>
            <a:lvl1pPr>
              <a:defRPr sz="2664"/>
            </a:lvl1pPr>
          </a:lstStyle>
          <a:p>
            <a:r>
              <a:rPr lang="en-US"/>
              <a:t>Click to edit Master title style</a:t>
            </a:r>
          </a:p>
        </p:txBody>
      </p:sp>
      <p:sp>
        <p:nvSpPr>
          <p:cNvPr id="3" name="Content Placeholder 2"/>
          <p:cNvSpPr>
            <a:spLocks noGrp="1"/>
          </p:cNvSpPr>
          <p:nvPr>
            <p:ph idx="1"/>
          </p:nvPr>
        </p:nvSpPr>
        <p:spPr>
          <a:xfrm>
            <a:off x="4315715" y="1092798"/>
            <a:ext cx="5138678" cy="5393704"/>
          </a:xfrm>
        </p:spPr>
        <p:txBody>
          <a:bodyPr/>
          <a:lstStyle>
            <a:lvl1pPr>
              <a:defRPr sz="2664"/>
            </a:lvl1pPr>
            <a:lvl2pPr>
              <a:defRPr sz="2331"/>
            </a:lvl2pPr>
            <a:lvl3pPr>
              <a:defRPr sz="1998"/>
            </a:lvl3pPr>
            <a:lvl4pPr>
              <a:defRPr sz="1665"/>
            </a:lvl4pPr>
            <a:lvl5pPr>
              <a:defRPr sz="1665"/>
            </a:lvl5pPr>
            <a:lvl6pPr>
              <a:defRPr sz="1665"/>
            </a:lvl6pPr>
            <a:lvl7pPr>
              <a:defRPr sz="1665"/>
            </a:lvl7pPr>
            <a:lvl8pPr>
              <a:defRPr sz="1665"/>
            </a:lvl8pPr>
            <a:lvl9pPr>
              <a:defRPr sz="166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9610" y="2276951"/>
            <a:ext cx="3274233" cy="4218334"/>
          </a:xfrm>
        </p:spPr>
        <p:txBody>
          <a:bodyPr/>
          <a:lstStyle>
            <a:lvl1pPr marL="0" indent="0">
              <a:buNone/>
              <a:defRPr sz="1332"/>
            </a:lvl1pPr>
            <a:lvl2pPr marL="380670" indent="0">
              <a:buNone/>
              <a:defRPr sz="1166"/>
            </a:lvl2pPr>
            <a:lvl3pPr marL="761339" indent="0">
              <a:buNone/>
              <a:defRPr sz="999"/>
            </a:lvl3pPr>
            <a:lvl4pPr marL="1142011" indent="0">
              <a:buNone/>
              <a:defRPr sz="833"/>
            </a:lvl4pPr>
            <a:lvl5pPr marL="1522681" indent="0">
              <a:buNone/>
              <a:defRPr sz="833"/>
            </a:lvl5pPr>
            <a:lvl6pPr marL="1903350" indent="0">
              <a:buNone/>
              <a:defRPr sz="833"/>
            </a:lvl6pPr>
            <a:lvl7pPr marL="2284020" indent="0">
              <a:buNone/>
              <a:defRPr sz="833"/>
            </a:lvl7pPr>
            <a:lvl8pPr marL="2664691" indent="0">
              <a:buNone/>
              <a:defRPr sz="833"/>
            </a:lvl8pPr>
            <a:lvl9pPr marL="3045361" indent="0">
              <a:buNone/>
              <a:defRPr sz="833"/>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B0E1B9C8-F770-47BB-ABF0-A25EF969045F}" type="slidenum">
              <a:rPr lang="en-GB" altLang="en-US"/>
              <a:pPr>
                <a:defRPr/>
              </a:pPr>
              <a:t>‹#›</a:t>
            </a:fld>
            <a:endParaRPr lang="en-GB" altLang="en-US"/>
          </a:p>
        </p:txBody>
      </p:sp>
    </p:spTree>
    <p:extLst>
      <p:ext uri="{BB962C8B-B14F-4D97-AF65-F5344CB8AC3E}">
        <p14:creationId xmlns:p14="http://schemas.microsoft.com/office/powerpoint/2010/main" val="22312348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610" y="505989"/>
            <a:ext cx="3274233" cy="1770962"/>
          </a:xfrm>
        </p:spPr>
        <p:txBody>
          <a:bodyPr anchor="b"/>
          <a:lstStyle>
            <a:lvl1pPr>
              <a:defRPr sz="2664"/>
            </a:lvl1pPr>
          </a:lstStyle>
          <a:p>
            <a:r>
              <a:rPr lang="en-US"/>
              <a:t>Click to edit Master title style</a:t>
            </a:r>
          </a:p>
        </p:txBody>
      </p:sp>
      <p:sp>
        <p:nvSpPr>
          <p:cNvPr id="3" name="Picture Placeholder 2"/>
          <p:cNvSpPr>
            <a:spLocks noGrp="1"/>
          </p:cNvSpPr>
          <p:nvPr>
            <p:ph type="pic" idx="1"/>
          </p:nvPr>
        </p:nvSpPr>
        <p:spPr>
          <a:xfrm>
            <a:off x="4315715" y="1092798"/>
            <a:ext cx="5138678" cy="5393704"/>
          </a:xfrm>
        </p:spPr>
        <p:txBody>
          <a:bodyPr/>
          <a:lstStyle>
            <a:lvl1pPr marL="0" indent="0">
              <a:buNone/>
              <a:defRPr sz="2664"/>
            </a:lvl1pPr>
            <a:lvl2pPr marL="380670" indent="0">
              <a:buNone/>
              <a:defRPr sz="2331"/>
            </a:lvl2pPr>
            <a:lvl3pPr marL="761339" indent="0">
              <a:buNone/>
              <a:defRPr sz="1998"/>
            </a:lvl3pPr>
            <a:lvl4pPr marL="1142011" indent="0">
              <a:buNone/>
              <a:defRPr sz="1665"/>
            </a:lvl4pPr>
            <a:lvl5pPr marL="1522681" indent="0">
              <a:buNone/>
              <a:defRPr sz="1665"/>
            </a:lvl5pPr>
            <a:lvl6pPr marL="1903350" indent="0">
              <a:buNone/>
              <a:defRPr sz="1665"/>
            </a:lvl6pPr>
            <a:lvl7pPr marL="2284020" indent="0">
              <a:buNone/>
              <a:defRPr sz="1665"/>
            </a:lvl7pPr>
            <a:lvl8pPr marL="2664691" indent="0">
              <a:buNone/>
              <a:defRPr sz="1665"/>
            </a:lvl8pPr>
            <a:lvl9pPr marL="3045361" indent="0">
              <a:buNone/>
              <a:defRPr sz="1665"/>
            </a:lvl9pPr>
          </a:lstStyle>
          <a:p>
            <a:pPr lvl="0"/>
            <a:endParaRPr lang="en-US" noProof="0"/>
          </a:p>
        </p:txBody>
      </p:sp>
      <p:sp>
        <p:nvSpPr>
          <p:cNvPr id="4" name="Text Placeholder 3"/>
          <p:cNvSpPr>
            <a:spLocks noGrp="1"/>
          </p:cNvSpPr>
          <p:nvPr>
            <p:ph type="body" sz="half" idx="2"/>
          </p:nvPr>
        </p:nvSpPr>
        <p:spPr>
          <a:xfrm>
            <a:off x="699610" y="2276951"/>
            <a:ext cx="3274233" cy="4218334"/>
          </a:xfrm>
        </p:spPr>
        <p:txBody>
          <a:bodyPr/>
          <a:lstStyle>
            <a:lvl1pPr marL="0" indent="0">
              <a:buNone/>
              <a:defRPr sz="1332"/>
            </a:lvl1pPr>
            <a:lvl2pPr marL="380670" indent="0">
              <a:buNone/>
              <a:defRPr sz="1166"/>
            </a:lvl2pPr>
            <a:lvl3pPr marL="761339" indent="0">
              <a:buNone/>
              <a:defRPr sz="999"/>
            </a:lvl3pPr>
            <a:lvl4pPr marL="1142011" indent="0">
              <a:buNone/>
              <a:defRPr sz="833"/>
            </a:lvl4pPr>
            <a:lvl5pPr marL="1522681" indent="0">
              <a:buNone/>
              <a:defRPr sz="833"/>
            </a:lvl5pPr>
            <a:lvl6pPr marL="1903350" indent="0">
              <a:buNone/>
              <a:defRPr sz="833"/>
            </a:lvl6pPr>
            <a:lvl7pPr marL="2284020" indent="0">
              <a:buNone/>
              <a:defRPr sz="833"/>
            </a:lvl7pPr>
            <a:lvl8pPr marL="2664691" indent="0">
              <a:buNone/>
              <a:defRPr sz="833"/>
            </a:lvl8pPr>
            <a:lvl9pPr marL="3045361" indent="0">
              <a:buNone/>
              <a:defRPr sz="833"/>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7A7B31A8-91B2-4CF3-9F15-6229A5C82278}" type="slidenum">
              <a:rPr lang="en-GB" altLang="en-US"/>
              <a:pPr>
                <a:defRPr/>
              </a:pPr>
              <a:t>‹#›</a:t>
            </a:fld>
            <a:endParaRPr lang="en-GB" altLang="en-US"/>
          </a:p>
        </p:txBody>
      </p:sp>
    </p:spTree>
    <p:extLst>
      <p:ext uri="{BB962C8B-B14F-4D97-AF65-F5344CB8AC3E}">
        <p14:creationId xmlns:p14="http://schemas.microsoft.com/office/powerpoint/2010/main" val="7305281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0D3C02D9-2658-4124-964E-FDB1E67720F1}" type="slidenum">
              <a:rPr lang="en-GB" altLang="en-US"/>
              <a:pPr>
                <a:defRPr/>
              </a:pPr>
              <a:t>‹#›</a:t>
            </a:fld>
            <a:endParaRPr lang="en-GB" altLang="en-US"/>
          </a:p>
        </p:txBody>
      </p:sp>
    </p:spTree>
    <p:extLst>
      <p:ext uri="{BB962C8B-B14F-4D97-AF65-F5344CB8AC3E}">
        <p14:creationId xmlns:p14="http://schemas.microsoft.com/office/powerpoint/2010/main" val="42181742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59094" y="303947"/>
            <a:ext cx="2283857" cy="647595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7524" y="303947"/>
            <a:ext cx="6682396" cy="647595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5F065F42-85CE-4C39-9B7D-C8528B10E9B1}" type="slidenum">
              <a:rPr lang="en-GB" altLang="en-US"/>
              <a:pPr>
                <a:defRPr/>
              </a:pPr>
              <a:t>‹#›</a:t>
            </a:fld>
            <a:endParaRPr lang="en-GB" altLang="en-US"/>
          </a:p>
        </p:txBody>
      </p:sp>
    </p:spTree>
    <p:extLst>
      <p:ext uri="{BB962C8B-B14F-4D97-AF65-F5344CB8AC3E}">
        <p14:creationId xmlns:p14="http://schemas.microsoft.com/office/powerpoint/2010/main" val="6722239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07524" y="303945"/>
            <a:ext cx="9135428" cy="1264973"/>
          </a:xfrm>
        </p:spPr>
        <p:txBody>
          <a:bodyPr/>
          <a:lstStyle/>
          <a:p>
            <a:r>
              <a:rPr lang="en-US"/>
              <a:t>Click to edit Master title style</a:t>
            </a:r>
          </a:p>
        </p:txBody>
      </p:sp>
      <p:sp>
        <p:nvSpPr>
          <p:cNvPr id="3" name="Online Image Placeholder 2"/>
          <p:cNvSpPr>
            <a:spLocks noGrp="1"/>
          </p:cNvSpPr>
          <p:nvPr>
            <p:ph type="clipArt" sz="half" idx="1"/>
          </p:nvPr>
        </p:nvSpPr>
        <p:spPr>
          <a:xfrm>
            <a:off x="507525" y="1770964"/>
            <a:ext cx="4483126" cy="5008942"/>
          </a:xfrm>
        </p:spPr>
        <p:txBody>
          <a:bodyPr/>
          <a:lstStyle/>
          <a:p>
            <a:pPr lvl="0"/>
            <a:endParaRPr lang="en-US" noProof="0"/>
          </a:p>
        </p:txBody>
      </p:sp>
      <p:sp>
        <p:nvSpPr>
          <p:cNvPr id="4" name="Text Placeholder 3"/>
          <p:cNvSpPr>
            <a:spLocks noGrp="1"/>
          </p:cNvSpPr>
          <p:nvPr>
            <p:ph type="body" sz="half" idx="2"/>
          </p:nvPr>
        </p:nvSpPr>
        <p:spPr>
          <a:xfrm>
            <a:off x="5159825" y="1770964"/>
            <a:ext cx="4483126" cy="50089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B5A3EB50-E035-4E4A-A883-2CFB50DF1941}" type="slidenum">
              <a:rPr lang="en-GB" altLang="en-US"/>
              <a:pPr>
                <a:defRPr/>
              </a:pPr>
              <a:t>‹#›</a:t>
            </a:fld>
            <a:endParaRPr lang="en-GB" altLang="en-US"/>
          </a:p>
        </p:txBody>
      </p:sp>
    </p:spTree>
    <p:extLst>
      <p:ext uri="{BB962C8B-B14F-4D97-AF65-F5344CB8AC3E}">
        <p14:creationId xmlns:p14="http://schemas.microsoft.com/office/powerpoint/2010/main" val="25951376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508000" y="7034213"/>
            <a:ext cx="2368550" cy="404812"/>
          </a:xfrm>
          <a:prstGeom prst="rect">
            <a:avLst/>
          </a:prstGeom>
        </p:spPr>
        <p:txBody>
          <a:bodyPr lIns="91310" tIns="45655" rIns="91310" bIns="45655"/>
          <a:lstStyle>
            <a:lvl1pPr>
              <a:defRPr/>
            </a:lvl1pPr>
          </a:lstStyle>
          <a:p>
            <a:fld id="{0D6F0909-76DB-9F47-88CA-62EFDC39F33F}" type="datetime1">
              <a:rPr lang="en-GB">
                <a:solidFill>
                  <a:srgbClr val="000000"/>
                </a:solidFill>
              </a:rPr>
              <a:pPr/>
              <a:t>09/09/2020</a:t>
            </a:fld>
            <a:endParaRPr lang="en-GB">
              <a:solidFill>
                <a:srgbClr val="000000"/>
              </a:solidFill>
            </a:endParaRPr>
          </a:p>
        </p:txBody>
      </p:sp>
      <p:sp>
        <p:nvSpPr>
          <p:cNvPr id="3"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5"/>
          <p:cNvSpPr>
            <a:spLocks noGrp="1"/>
          </p:cNvSpPr>
          <p:nvPr>
            <p:ph type="sldNum" sz="quarter" idx="12"/>
          </p:nvPr>
        </p:nvSpPr>
        <p:spPr>
          <a:xfrm>
            <a:off x="7273929" y="7034213"/>
            <a:ext cx="2368550" cy="404812"/>
          </a:xfrm>
          <a:prstGeom prst="rect">
            <a:avLst/>
          </a:prstGeom>
        </p:spPr>
        <p:txBody>
          <a:bodyPr lIns="91310" tIns="45655" rIns="91310" bIns="45655"/>
          <a:lstStyle>
            <a:lvl1pPr>
              <a:defRPr/>
            </a:lvl1pPr>
          </a:lstStyle>
          <a:p>
            <a:fld id="{DA0E3F72-9E3D-7C4B-B8A2-A9FB3E6C101D}"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943252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 Columns">
    <p:spTree>
      <p:nvGrpSpPr>
        <p:cNvPr id="1" name=""/>
        <p:cNvGrpSpPr/>
        <p:nvPr/>
      </p:nvGrpSpPr>
      <p:grpSpPr>
        <a:xfrm>
          <a:off x="0" y="0"/>
          <a:ext cx="0" cy="0"/>
          <a:chOff x="0" y="0"/>
          <a:chExt cx="0" cy="0"/>
        </a:xfrm>
      </p:grpSpPr>
      <p:pic>
        <p:nvPicPr>
          <p:cNvPr id="5" name="Picture 4" descr="Logo_Whit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54237" y="6655209"/>
            <a:ext cx="1436222" cy="64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6064" y="1771007"/>
            <a:ext cx="4334586" cy="4502953"/>
          </a:xfrm>
        </p:spPr>
        <p:txBody>
          <a:bodyPr>
            <a:normAutofit/>
          </a:bodyPr>
          <a:lstStyle>
            <a:lvl1pPr>
              <a:defRPr sz="2200"/>
            </a:lvl1pPr>
            <a:lvl2pPr>
              <a:defRPr sz="22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p:cNvSpPr>
            <a:spLocks noGrp="1"/>
          </p:cNvSpPr>
          <p:nvPr>
            <p:ph sz="half" idx="13"/>
          </p:nvPr>
        </p:nvSpPr>
        <p:spPr>
          <a:xfrm>
            <a:off x="5308365" y="1771007"/>
            <a:ext cx="4334586" cy="4502953"/>
          </a:xfrm>
        </p:spPr>
        <p:txBody>
          <a:bodyPr>
            <a:normAutofit/>
          </a:bodyPr>
          <a:lstStyle>
            <a:lvl1pPr>
              <a:defRPr sz="2200"/>
            </a:lvl1pPr>
            <a:lvl2pPr>
              <a:defRPr sz="22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4"/>
          </p:nvPr>
        </p:nvSpPr>
        <p:spPr>
          <a:xfrm>
            <a:off x="7274507" y="6989020"/>
            <a:ext cx="2368444" cy="404089"/>
          </a:xfrm>
          <a:prstGeom prst="rect">
            <a:avLst/>
          </a:prstGeom>
        </p:spPr>
        <p:txBody>
          <a:bodyPr lIns="101196" tIns="50597" rIns="101196" bIns="50597"/>
          <a:lstStyle>
            <a:lvl1pPr>
              <a:defRPr/>
            </a:lvl1pPr>
          </a:lstStyle>
          <a:p>
            <a:pPr>
              <a:defRPr/>
            </a:pPr>
            <a:fld id="{ADBF2AB4-0DDE-41A5-AB9C-061F15DD5B77}" type="slidenum">
              <a:rPr lang="en-US" altLang="en-US">
                <a:solidFill>
                  <a:srgbClr val="000000"/>
                </a:solidFill>
                <a:ea typeface="ＭＳ Ｐゴシック" pitchFamily="-109" charset="-128"/>
              </a:rPr>
              <a:pPr>
                <a:defRPr/>
              </a:pPr>
              <a:t>‹#›</a:t>
            </a:fld>
            <a:endParaRPr lang="en-US" altLang="en-US">
              <a:solidFill>
                <a:srgbClr val="000000"/>
              </a:solidFill>
              <a:ea typeface="ＭＳ Ｐゴシック" pitchFamily="-109" charset="-128"/>
            </a:endParaRPr>
          </a:p>
        </p:txBody>
      </p:sp>
    </p:spTree>
    <p:extLst>
      <p:ext uri="{BB962C8B-B14F-4D97-AF65-F5344CB8AC3E}">
        <p14:creationId xmlns:p14="http://schemas.microsoft.com/office/powerpoint/2010/main" val="26534342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1290" y="6915189"/>
            <a:ext cx="845873" cy="50951"/>
          </a:xfrm>
          <a:prstGeom prst="rect">
            <a:avLst/>
          </a:prstGeom>
        </p:spPr>
        <p:txBody>
          <a:bodyPr vert="horz" wrap="square" lIns="101340" tIns="50670" rIns="101340" bIns="50670" numCol="1" anchor="t" anchorCtr="0" compatLnSpc="1">
            <a:prstTxWarp prst="textNoShape">
              <a:avLst/>
            </a:prstTxWarp>
          </a:bodyPr>
          <a:lstStyle>
            <a:lvl1pPr>
              <a:defRPr>
                <a:latin typeface="Arial" pitchFamily="-112" charset="0"/>
                <a:ea typeface="ＭＳ Ｐゴシック" pitchFamily="-112" charset="-128"/>
                <a:cs typeface="ＭＳ Ｐゴシック" pitchFamily="-112" charset="-128"/>
              </a:defRPr>
            </a:lvl1pPr>
          </a:lstStyle>
          <a:p>
            <a:pPr defTabSz="1013400">
              <a:defRPr/>
            </a:pPr>
            <a:endParaRPr lang="en-US" sz="2700">
              <a:solidFill>
                <a:srgbClr val="000000"/>
              </a:solidFill>
            </a:endParaRPr>
          </a:p>
        </p:txBody>
      </p:sp>
      <p:sp>
        <p:nvSpPr>
          <p:cNvPr id="3" name="Footer Placeholder 2"/>
          <p:cNvSpPr>
            <a:spLocks noGrp="1"/>
          </p:cNvSpPr>
          <p:nvPr>
            <p:ph type="ftr" sz="quarter" idx="11"/>
          </p:nvPr>
        </p:nvSpPr>
        <p:spPr>
          <a:xfrm>
            <a:off x="2368444" y="5987539"/>
            <a:ext cx="1860920" cy="1180641"/>
          </a:xfrm>
          <a:prstGeom prst="rect">
            <a:avLst/>
          </a:prstGeom>
        </p:spPr>
        <p:txBody>
          <a:bodyPr vert="horz" wrap="square" lIns="101340" tIns="50670" rIns="101340" bIns="50670" numCol="1" anchor="t" anchorCtr="0" compatLnSpc="1">
            <a:prstTxWarp prst="textNoShape">
              <a:avLst/>
            </a:prstTxWarp>
          </a:bodyPr>
          <a:lstStyle>
            <a:lvl1pPr>
              <a:defRPr>
                <a:latin typeface="Arial" pitchFamily="-112" charset="0"/>
                <a:ea typeface="ＭＳ Ｐゴシック" pitchFamily="-112" charset="-128"/>
                <a:cs typeface="ＭＳ Ｐゴシック" pitchFamily="-112" charset="-128"/>
              </a:defRPr>
            </a:lvl1pPr>
          </a:lstStyle>
          <a:p>
            <a:pPr defTabSz="1013400">
              <a:defRPr/>
            </a:pPr>
            <a:endParaRPr lang="en-US" sz="2700">
              <a:solidFill>
                <a:srgbClr val="000000"/>
              </a:solidFill>
            </a:endParaRPr>
          </a:p>
        </p:txBody>
      </p:sp>
      <p:sp>
        <p:nvSpPr>
          <p:cNvPr id="4" name="Slide Number Placeholder 3"/>
          <p:cNvSpPr>
            <a:spLocks noGrp="1"/>
          </p:cNvSpPr>
          <p:nvPr>
            <p:ph type="sldNum" sz="quarter" idx="12"/>
          </p:nvPr>
        </p:nvSpPr>
        <p:spPr>
          <a:xfrm>
            <a:off x="3383495" y="6577860"/>
            <a:ext cx="845873" cy="337326"/>
          </a:xfrm>
          <a:prstGeom prst="rect">
            <a:avLst/>
          </a:prstGeom>
        </p:spPr>
        <p:txBody>
          <a:bodyPr vert="horz" wrap="square" lIns="101340" tIns="50670" rIns="101340" bIns="50670" numCol="1" anchor="t" anchorCtr="0" compatLnSpc="1">
            <a:prstTxWarp prst="textNoShape">
              <a:avLst/>
            </a:prstTxWarp>
          </a:bodyPr>
          <a:lstStyle>
            <a:lvl1pPr>
              <a:defRPr>
                <a:latin typeface="Arial" pitchFamily="-112" charset="0"/>
                <a:ea typeface="ＭＳ Ｐゴシック" pitchFamily="-112" charset="-128"/>
                <a:cs typeface="ＭＳ Ｐゴシック" pitchFamily="-112" charset="-128"/>
              </a:defRPr>
            </a:lvl1pPr>
          </a:lstStyle>
          <a:p>
            <a:pPr defTabSz="1013400">
              <a:defRPr/>
            </a:pPr>
            <a:fld id="{AD65DE20-4ABA-2444-BAB6-9A6263FEE342}" type="slidenum">
              <a:rPr lang="en-US" sz="2700" smtClean="0">
                <a:solidFill>
                  <a:srgbClr val="000000"/>
                </a:solidFill>
              </a:rPr>
              <a:pPr defTabSz="1013400">
                <a:defRPr/>
              </a:pPr>
              <a:t>‹#›</a:t>
            </a:fld>
            <a:endParaRPr lang="en-US" sz="2700">
              <a:solidFill>
                <a:srgbClr val="000000"/>
              </a:solidFill>
            </a:endParaRPr>
          </a:p>
        </p:txBody>
      </p:sp>
    </p:spTree>
    <p:extLst>
      <p:ext uri="{BB962C8B-B14F-4D97-AF65-F5344CB8AC3E}">
        <p14:creationId xmlns:p14="http://schemas.microsoft.com/office/powerpoint/2010/main" val="11454371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761290" y="6915189"/>
            <a:ext cx="845873" cy="50951"/>
          </a:xfrm>
          <a:prstGeom prst="rect">
            <a:avLst/>
          </a:prstGeom>
        </p:spPr>
        <p:txBody>
          <a:bodyPr vert="horz" wrap="square" lIns="101340" tIns="50670" rIns="101340" bIns="50670" numCol="1" anchor="t" anchorCtr="0" compatLnSpc="1">
            <a:prstTxWarp prst="textNoShape">
              <a:avLst/>
            </a:prstTxWarp>
          </a:bodyPr>
          <a:lstStyle>
            <a:lvl1pPr>
              <a:defRPr>
                <a:latin typeface="Arial" pitchFamily="-112" charset="0"/>
                <a:ea typeface="ＭＳ Ｐゴシック" pitchFamily="-112" charset="-128"/>
                <a:cs typeface="ＭＳ Ｐゴシック" pitchFamily="-112" charset="-128"/>
              </a:defRPr>
            </a:lvl1pPr>
          </a:lstStyle>
          <a:p>
            <a:pPr defTabSz="1013400">
              <a:defRPr/>
            </a:pPr>
            <a:endParaRPr lang="en-US" sz="2700">
              <a:solidFill>
                <a:srgbClr val="000000"/>
              </a:solidFill>
            </a:endParaRPr>
          </a:p>
        </p:txBody>
      </p:sp>
      <p:sp>
        <p:nvSpPr>
          <p:cNvPr id="4" name="Footer Placeholder 3"/>
          <p:cNvSpPr>
            <a:spLocks noGrp="1"/>
          </p:cNvSpPr>
          <p:nvPr>
            <p:ph type="ftr" sz="quarter" idx="11"/>
          </p:nvPr>
        </p:nvSpPr>
        <p:spPr>
          <a:xfrm>
            <a:off x="2368444" y="5987539"/>
            <a:ext cx="1860920" cy="1180641"/>
          </a:xfrm>
          <a:prstGeom prst="rect">
            <a:avLst/>
          </a:prstGeom>
        </p:spPr>
        <p:txBody>
          <a:bodyPr vert="horz" wrap="square" lIns="101340" tIns="50670" rIns="101340" bIns="50670" numCol="1" anchor="t" anchorCtr="0" compatLnSpc="1">
            <a:prstTxWarp prst="textNoShape">
              <a:avLst/>
            </a:prstTxWarp>
          </a:bodyPr>
          <a:lstStyle>
            <a:lvl1pPr>
              <a:defRPr>
                <a:latin typeface="Arial" pitchFamily="-112" charset="0"/>
                <a:ea typeface="ＭＳ Ｐゴシック" pitchFamily="-112" charset="-128"/>
                <a:cs typeface="ＭＳ Ｐゴシック" pitchFamily="-112" charset="-128"/>
              </a:defRPr>
            </a:lvl1pPr>
          </a:lstStyle>
          <a:p>
            <a:pPr defTabSz="1013400">
              <a:defRPr/>
            </a:pPr>
            <a:endParaRPr lang="en-US" sz="2700">
              <a:solidFill>
                <a:srgbClr val="000000"/>
              </a:solidFill>
            </a:endParaRPr>
          </a:p>
        </p:txBody>
      </p:sp>
      <p:sp>
        <p:nvSpPr>
          <p:cNvPr id="5" name="Slide Number Placeholder 4"/>
          <p:cNvSpPr>
            <a:spLocks noGrp="1"/>
          </p:cNvSpPr>
          <p:nvPr>
            <p:ph type="sldNum" sz="quarter" idx="12"/>
          </p:nvPr>
        </p:nvSpPr>
        <p:spPr>
          <a:xfrm>
            <a:off x="3383495" y="6577860"/>
            <a:ext cx="845873" cy="337326"/>
          </a:xfrm>
          <a:prstGeom prst="rect">
            <a:avLst/>
          </a:prstGeom>
        </p:spPr>
        <p:txBody>
          <a:bodyPr vert="horz" wrap="square" lIns="101340" tIns="50670" rIns="101340" bIns="50670" numCol="1" anchor="t" anchorCtr="0" compatLnSpc="1">
            <a:prstTxWarp prst="textNoShape">
              <a:avLst/>
            </a:prstTxWarp>
          </a:bodyPr>
          <a:lstStyle>
            <a:lvl1pPr>
              <a:defRPr>
                <a:latin typeface="Arial" pitchFamily="-112" charset="0"/>
                <a:ea typeface="ＭＳ Ｐゴシック" pitchFamily="-112" charset="-128"/>
                <a:cs typeface="ＭＳ Ｐゴシック" pitchFamily="-112" charset="-128"/>
              </a:defRPr>
            </a:lvl1pPr>
          </a:lstStyle>
          <a:p>
            <a:pPr defTabSz="1013400">
              <a:defRPr/>
            </a:pPr>
            <a:fld id="{3D3BAED8-D9A8-804D-AC9F-91172685533E}" type="slidenum">
              <a:rPr lang="en-US" sz="2700" smtClean="0">
                <a:solidFill>
                  <a:srgbClr val="000000"/>
                </a:solidFill>
              </a:rPr>
              <a:pPr defTabSz="1013400">
                <a:defRPr/>
              </a:pPr>
              <a:t>‹#›</a:t>
            </a:fld>
            <a:endParaRPr lang="en-US" sz="2700">
              <a:solidFill>
                <a:srgbClr val="000000"/>
              </a:solidFill>
            </a:endParaRPr>
          </a:p>
        </p:txBody>
      </p:sp>
    </p:spTree>
    <p:extLst>
      <p:ext uri="{BB962C8B-B14F-4D97-AF65-F5344CB8AC3E}">
        <p14:creationId xmlns:p14="http://schemas.microsoft.com/office/powerpoint/2010/main" val="2676443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16" y="301641"/>
            <a:ext cx="3338513" cy="1285875"/>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968750" y="301639"/>
            <a:ext cx="5673725" cy="647858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08016" y="1587500"/>
            <a:ext cx="3338513" cy="5192713"/>
          </a:xfrm>
        </p:spPr>
        <p:txBody>
          <a:bodyPr/>
          <a:lstStyle>
            <a:lvl1pPr marL="0" indent="0">
              <a:buNone/>
              <a:defRPr sz="1400"/>
            </a:lvl1pPr>
            <a:lvl2pPr marL="456922" indent="0">
              <a:buNone/>
              <a:defRPr sz="1200"/>
            </a:lvl2pPr>
            <a:lvl3pPr marL="913851" indent="0">
              <a:buNone/>
              <a:defRPr sz="1000"/>
            </a:lvl3pPr>
            <a:lvl4pPr marL="1370778" indent="0">
              <a:buNone/>
              <a:defRPr sz="900"/>
            </a:lvl4pPr>
            <a:lvl5pPr marL="1827703" indent="0">
              <a:buNone/>
              <a:defRPr sz="900"/>
            </a:lvl5pPr>
            <a:lvl6pPr marL="2284632" indent="0">
              <a:buNone/>
              <a:defRPr sz="900"/>
            </a:lvl6pPr>
            <a:lvl7pPr marL="2741556" indent="0">
              <a:buNone/>
              <a:defRPr sz="900"/>
            </a:lvl7pPr>
            <a:lvl8pPr marL="3198484" indent="0">
              <a:buNone/>
              <a:defRPr sz="900"/>
            </a:lvl8pPr>
            <a:lvl9pPr marL="365541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9138" y="5313363"/>
            <a:ext cx="6091237" cy="627062"/>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89138" y="677879"/>
            <a:ext cx="6091237" cy="4554537"/>
          </a:xfrm>
        </p:spPr>
        <p:txBody>
          <a:bodyPr lIns="101309" tIns="50654" rIns="101309" bIns="50654"/>
          <a:lstStyle>
            <a:lvl1pPr marL="0" indent="0">
              <a:buNone/>
              <a:defRPr sz="3200"/>
            </a:lvl1pPr>
            <a:lvl2pPr marL="456922" indent="0">
              <a:buNone/>
              <a:defRPr sz="2800"/>
            </a:lvl2pPr>
            <a:lvl3pPr marL="913851" indent="0">
              <a:buNone/>
              <a:defRPr sz="2400"/>
            </a:lvl3pPr>
            <a:lvl4pPr marL="1370778" indent="0">
              <a:buNone/>
              <a:defRPr sz="2000"/>
            </a:lvl4pPr>
            <a:lvl5pPr marL="1827703" indent="0">
              <a:buNone/>
              <a:defRPr sz="2000"/>
            </a:lvl5pPr>
            <a:lvl6pPr marL="2284632" indent="0">
              <a:buNone/>
              <a:defRPr sz="2000"/>
            </a:lvl6pPr>
            <a:lvl7pPr marL="2741556" indent="0">
              <a:buNone/>
              <a:defRPr sz="2000"/>
            </a:lvl7pPr>
            <a:lvl8pPr marL="3198484" indent="0">
              <a:buNone/>
              <a:defRPr sz="2000"/>
            </a:lvl8pPr>
            <a:lvl9pPr marL="3655410" indent="0">
              <a:buNone/>
              <a:defRPr sz="2000"/>
            </a:lvl9pPr>
          </a:lstStyle>
          <a:p>
            <a:pPr lvl="0"/>
            <a:endParaRPr lang="en-GB" noProof="0"/>
          </a:p>
        </p:txBody>
      </p:sp>
      <p:sp>
        <p:nvSpPr>
          <p:cNvPr id="4" name="Text Placeholder 3"/>
          <p:cNvSpPr>
            <a:spLocks noGrp="1"/>
          </p:cNvSpPr>
          <p:nvPr>
            <p:ph type="body" sz="half" idx="2"/>
          </p:nvPr>
        </p:nvSpPr>
        <p:spPr>
          <a:xfrm>
            <a:off x="1989138" y="5940425"/>
            <a:ext cx="6091237" cy="890587"/>
          </a:xfrm>
        </p:spPr>
        <p:txBody>
          <a:bodyPr/>
          <a:lstStyle>
            <a:lvl1pPr marL="0" indent="0">
              <a:buNone/>
              <a:defRPr sz="1400"/>
            </a:lvl1pPr>
            <a:lvl2pPr marL="456922" indent="0">
              <a:buNone/>
              <a:defRPr sz="1200"/>
            </a:lvl2pPr>
            <a:lvl3pPr marL="913851" indent="0">
              <a:buNone/>
              <a:defRPr sz="1000"/>
            </a:lvl3pPr>
            <a:lvl4pPr marL="1370778" indent="0">
              <a:buNone/>
              <a:defRPr sz="900"/>
            </a:lvl4pPr>
            <a:lvl5pPr marL="1827703" indent="0">
              <a:buNone/>
              <a:defRPr sz="900"/>
            </a:lvl5pPr>
            <a:lvl6pPr marL="2284632" indent="0">
              <a:buNone/>
              <a:defRPr sz="900"/>
            </a:lvl6pPr>
            <a:lvl7pPr marL="2741556" indent="0">
              <a:buNone/>
              <a:defRPr sz="900"/>
            </a:lvl7pPr>
            <a:lvl8pPr marL="3198484" indent="0">
              <a:buNone/>
              <a:defRPr sz="900"/>
            </a:lvl8pPr>
            <a:lvl9pPr marL="365541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66.xml"/><Relationship Id="rId1" Type="http://schemas.openxmlformats.org/officeDocument/2006/relationships/slideLayout" Target="../slideLayouts/slideLayout65.xml"/><Relationship Id="rId4"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68.xml"/><Relationship Id="rId1" Type="http://schemas.openxmlformats.org/officeDocument/2006/relationships/slideLayout" Target="../slideLayouts/slideLayout67.xml"/><Relationship Id="rId4"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6.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9.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28602" y="152403"/>
            <a:ext cx="8151813" cy="936625"/>
          </a:xfrm>
          <a:prstGeom prst="rect">
            <a:avLst/>
          </a:prstGeom>
          <a:noFill/>
          <a:ln w="9525">
            <a:noFill/>
            <a:miter lim="800000"/>
            <a:headEnd/>
            <a:tailEnd/>
          </a:ln>
        </p:spPr>
        <p:txBody>
          <a:bodyPr vert="horz" wrap="square" lIns="101288" tIns="50643" rIns="101288" bIns="50643" numCol="1" anchor="ctr" anchorCtr="0" compatLnSpc="1">
            <a:prstTxWarp prst="textNoShape">
              <a:avLst/>
            </a:prstTxWarp>
          </a:bodyPr>
          <a:lstStyle/>
          <a:p>
            <a:pPr lvl="0"/>
            <a:r>
              <a:rPr lang="en-GB"/>
              <a:t>Click to edit Master title style</a:t>
            </a:r>
          </a:p>
        </p:txBody>
      </p:sp>
      <p:sp>
        <p:nvSpPr>
          <p:cNvPr id="7171" name="Rectangle 3"/>
          <p:cNvSpPr>
            <a:spLocks noGrp="1" noChangeArrowheads="1"/>
          </p:cNvSpPr>
          <p:nvPr>
            <p:ph type="body" idx="1"/>
          </p:nvPr>
        </p:nvSpPr>
        <p:spPr bwMode="auto">
          <a:xfrm>
            <a:off x="196851" y="1828800"/>
            <a:ext cx="9752013" cy="4876800"/>
          </a:xfrm>
          <a:prstGeom prst="rect">
            <a:avLst/>
          </a:prstGeom>
          <a:noFill/>
          <a:ln w="9525">
            <a:noFill/>
            <a:miter lim="800000"/>
            <a:headEnd/>
            <a:tailEnd/>
          </a:ln>
        </p:spPr>
        <p:txBody>
          <a:bodyPr vert="horz" wrap="square" lIns="101288" tIns="50643" rIns="101288" bIns="50643"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9" name="Rectangle 5"/>
          <p:cNvSpPr>
            <a:spLocks noGrp="1" noChangeArrowheads="1"/>
          </p:cNvSpPr>
          <p:nvPr>
            <p:ph type="ftr" sz="quarter" idx="3"/>
          </p:nvPr>
        </p:nvSpPr>
        <p:spPr bwMode="auto">
          <a:xfrm>
            <a:off x="3505216" y="6915165"/>
            <a:ext cx="3209925" cy="506413"/>
          </a:xfrm>
          <a:prstGeom prst="rect">
            <a:avLst/>
          </a:prstGeom>
          <a:noFill/>
          <a:ln w="9525">
            <a:noFill/>
            <a:miter lim="800000"/>
            <a:headEnd/>
            <a:tailEnd/>
          </a:ln>
        </p:spPr>
        <p:txBody>
          <a:bodyPr vert="horz" wrap="square" lIns="101288" tIns="50643" rIns="101288" bIns="50643" numCol="1" anchor="t" anchorCtr="0" compatLnSpc="1">
            <a:prstTxWarp prst="textNoShape">
              <a:avLst/>
            </a:prstTxWarp>
          </a:bodyPr>
          <a:lstStyle>
            <a:lvl1pPr algn="ctr">
              <a:defRPr sz="1400">
                <a:ea typeface="+mn-ea"/>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1013806" rtl="0" eaLnBrk="0" fontAlgn="base" hangingPunct="0">
        <a:spcBef>
          <a:spcPct val="0"/>
        </a:spcBef>
        <a:spcAft>
          <a:spcPct val="0"/>
        </a:spcAft>
        <a:defRPr sz="4000" b="1">
          <a:solidFill>
            <a:schemeClr val="tx2"/>
          </a:solidFill>
          <a:latin typeface="+mj-lt"/>
          <a:ea typeface="Arial" charset="0"/>
          <a:cs typeface="+mj-cs"/>
        </a:defRPr>
      </a:lvl1pPr>
      <a:lvl2pPr algn="l" defTabSz="1013806" rtl="0" eaLnBrk="0" fontAlgn="base" hangingPunct="0">
        <a:spcBef>
          <a:spcPct val="0"/>
        </a:spcBef>
        <a:spcAft>
          <a:spcPct val="0"/>
        </a:spcAft>
        <a:defRPr sz="4000" b="1">
          <a:solidFill>
            <a:schemeClr val="tx2"/>
          </a:solidFill>
          <a:latin typeface="Arial" charset="0"/>
          <a:ea typeface="Arial" charset="0"/>
          <a:cs typeface="Arial" charset="0"/>
        </a:defRPr>
      </a:lvl2pPr>
      <a:lvl3pPr algn="l" defTabSz="1013806" rtl="0" eaLnBrk="0" fontAlgn="base" hangingPunct="0">
        <a:spcBef>
          <a:spcPct val="0"/>
        </a:spcBef>
        <a:spcAft>
          <a:spcPct val="0"/>
        </a:spcAft>
        <a:defRPr sz="4000" b="1">
          <a:solidFill>
            <a:schemeClr val="tx2"/>
          </a:solidFill>
          <a:latin typeface="Arial" charset="0"/>
          <a:ea typeface="Arial" charset="0"/>
          <a:cs typeface="Arial" charset="0"/>
        </a:defRPr>
      </a:lvl3pPr>
      <a:lvl4pPr algn="l" defTabSz="1013806" rtl="0" eaLnBrk="0" fontAlgn="base" hangingPunct="0">
        <a:spcBef>
          <a:spcPct val="0"/>
        </a:spcBef>
        <a:spcAft>
          <a:spcPct val="0"/>
        </a:spcAft>
        <a:defRPr sz="4000" b="1">
          <a:solidFill>
            <a:schemeClr val="tx2"/>
          </a:solidFill>
          <a:latin typeface="Arial" charset="0"/>
          <a:ea typeface="Arial" charset="0"/>
          <a:cs typeface="Arial" charset="0"/>
        </a:defRPr>
      </a:lvl4pPr>
      <a:lvl5pPr algn="l" defTabSz="1013806" rtl="0" eaLnBrk="0" fontAlgn="base" hangingPunct="0">
        <a:spcBef>
          <a:spcPct val="0"/>
        </a:spcBef>
        <a:spcAft>
          <a:spcPct val="0"/>
        </a:spcAft>
        <a:defRPr sz="4000" b="1">
          <a:solidFill>
            <a:schemeClr val="tx2"/>
          </a:solidFill>
          <a:latin typeface="Arial" charset="0"/>
          <a:ea typeface="Arial" charset="0"/>
          <a:cs typeface="Arial" charset="0"/>
        </a:defRPr>
      </a:lvl5pPr>
      <a:lvl6pPr marL="456922" algn="l" defTabSz="1013806" rtl="0" fontAlgn="base">
        <a:spcBef>
          <a:spcPct val="0"/>
        </a:spcBef>
        <a:spcAft>
          <a:spcPct val="0"/>
        </a:spcAft>
        <a:defRPr sz="4000" b="1">
          <a:solidFill>
            <a:schemeClr val="tx2"/>
          </a:solidFill>
          <a:latin typeface="Arial" charset="0"/>
          <a:cs typeface="Arial" charset="0"/>
        </a:defRPr>
      </a:lvl6pPr>
      <a:lvl7pPr marL="913851" algn="l" defTabSz="1013806" rtl="0" fontAlgn="base">
        <a:spcBef>
          <a:spcPct val="0"/>
        </a:spcBef>
        <a:spcAft>
          <a:spcPct val="0"/>
        </a:spcAft>
        <a:defRPr sz="4000" b="1">
          <a:solidFill>
            <a:schemeClr val="tx2"/>
          </a:solidFill>
          <a:latin typeface="Arial" charset="0"/>
          <a:cs typeface="Arial" charset="0"/>
        </a:defRPr>
      </a:lvl7pPr>
      <a:lvl8pPr marL="1370778" algn="l" defTabSz="1013806" rtl="0" fontAlgn="base">
        <a:spcBef>
          <a:spcPct val="0"/>
        </a:spcBef>
        <a:spcAft>
          <a:spcPct val="0"/>
        </a:spcAft>
        <a:defRPr sz="4000" b="1">
          <a:solidFill>
            <a:schemeClr val="tx2"/>
          </a:solidFill>
          <a:latin typeface="Arial" charset="0"/>
          <a:cs typeface="Arial" charset="0"/>
        </a:defRPr>
      </a:lvl8pPr>
      <a:lvl9pPr marL="1827703" algn="l" defTabSz="1013806" rtl="0" fontAlgn="base">
        <a:spcBef>
          <a:spcPct val="0"/>
        </a:spcBef>
        <a:spcAft>
          <a:spcPct val="0"/>
        </a:spcAft>
        <a:defRPr sz="4000" b="1">
          <a:solidFill>
            <a:schemeClr val="tx2"/>
          </a:solidFill>
          <a:latin typeface="Arial" charset="0"/>
          <a:cs typeface="Arial" charset="0"/>
        </a:defRPr>
      </a:lvl9pPr>
    </p:titleStyle>
    <p:bodyStyle>
      <a:lvl1pPr marL="379187" indent="-379187" algn="l" defTabSz="1013806" rtl="0" eaLnBrk="0" fontAlgn="base" hangingPunct="0">
        <a:spcBef>
          <a:spcPct val="20000"/>
        </a:spcBef>
        <a:spcAft>
          <a:spcPct val="0"/>
        </a:spcAft>
        <a:buChar char="•"/>
        <a:defRPr sz="3200">
          <a:solidFill>
            <a:schemeClr val="tx1"/>
          </a:solidFill>
          <a:latin typeface="+mn-lt"/>
          <a:ea typeface="Arial" charset="0"/>
          <a:cs typeface="+mn-cs"/>
        </a:defRPr>
      </a:lvl1pPr>
      <a:lvl2pPr marL="823419" indent="-317308" algn="l" defTabSz="1013806" rtl="0" eaLnBrk="0" fontAlgn="base" hangingPunct="0">
        <a:spcBef>
          <a:spcPct val="20000"/>
        </a:spcBef>
        <a:spcAft>
          <a:spcPct val="0"/>
        </a:spcAft>
        <a:buChar char="–"/>
        <a:defRPr sz="2800">
          <a:solidFill>
            <a:schemeClr val="tx1"/>
          </a:solidFill>
          <a:latin typeface="+mn-lt"/>
          <a:ea typeface="Arial" charset="0"/>
          <a:cs typeface="+mn-cs"/>
        </a:defRPr>
      </a:lvl2pPr>
      <a:lvl3pPr marL="1266064" indent="-252270" algn="l" defTabSz="1013806" rtl="0" eaLnBrk="0" fontAlgn="base" hangingPunct="0">
        <a:spcBef>
          <a:spcPct val="20000"/>
        </a:spcBef>
        <a:spcAft>
          <a:spcPct val="0"/>
        </a:spcAft>
        <a:buChar char="•"/>
        <a:defRPr sz="2400">
          <a:solidFill>
            <a:schemeClr val="tx1"/>
          </a:solidFill>
          <a:latin typeface="+mn-lt"/>
          <a:ea typeface="Arial" charset="0"/>
          <a:cs typeface="+mn-cs"/>
        </a:defRPr>
      </a:lvl3pPr>
      <a:lvl4pPr marL="1772176" indent="-252270" algn="l" defTabSz="1013806" rtl="0" eaLnBrk="0" fontAlgn="base" hangingPunct="0">
        <a:spcBef>
          <a:spcPct val="20000"/>
        </a:spcBef>
        <a:spcAft>
          <a:spcPct val="0"/>
        </a:spcAft>
        <a:buChar char="–"/>
        <a:defRPr sz="2000">
          <a:solidFill>
            <a:schemeClr val="tx1"/>
          </a:solidFill>
          <a:latin typeface="+mn-lt"/>
          <a:ea typeface="Arial" charset="0"/>
          <a:cs typeface="+mn-cs"/>
        </a:defRPr>
      </a:lvl4pPr>
      <a:lvl5pPr marL="2279872" indent="-253852" algn="l" defTabSz="1013806" rtl="0" eaLnBrk="0" fontAlgn="base" hangingPunct="0">
        <a:spcBef>
          <a:spcPct val="20000"/>
        </a:spcBef>
        <a:spcAft>
          <a:spcPct val="0"/>
        </a:spcAft>
        <a:buChar char="»"/>
        <a:defRPr sz="2000">
          <a:solidFill>
            <a:schemeClr val="tx1"/>
          </a:solidFill>
          <a:latin typeface="+mn-lt"/>
          <a:ea typeface="Arial" charset="0"/>
          <a:cs typeface="+mn-cs"/>
        </a:defRPr>
      </a:lvl5pPr>
      <a:lvl6pPr marL="2736796" indent="-253852" algn="l" defTabSz="1013806" rtl="0" fontAlgn="base">
        <a:spcBef>
          <a:spcPct val="20000"/>
        </a:spcBef>
        <a:spcAft>
          <a:spcPct val="0"/>
        </a:spcAft>
        <a:buChar char="»"/>
        <a:defRPr sz="2000">
          <a:solidFill>
            <a:schemeClr val="tx1"/>
          </a:solidFill>
          <a:latin typeface="+mn-lt"/>
          <a:cs typeface="+mn-cs"/>
        </a:defRPr>
      </a:lvl6pPr>
      <a:lvl7pPr marL="3193724" indent="-253852" algn="l" defTabSz="1013806" rtl="0" fontAlgn="base">
        <a:spcBef>
          <a:spcPct val="20000"/>
        </a:spcBef>
        <a:spcAft>
          <a:spcPct val="0"/>
        </a:spcAft>
        <a:buChar char="»"/>
        <a:defRPr sz="2000">
          <a:solidFill>
            <a:schemeClr val="tx1"/>
          </a:solidFill>
          <a:latin typeface="+mn-lt"/>
          <a:cs typeface="+mn-cs"/>
        </a:defRPr>
      </a:lvl7pPr>
      <a:lvl8pPr marL="3650650" indent="-253852" algn="l" defTabSz="1013806" rtl="0" fontAlgn="base">
        <a:spcBef>
          <a:spcPct val="20000"/>
        </a:spcBef>
        <a:spcAft>
          <a:spcPct val="0"/>
        </a:spcAft>
        <a:buChar char="»"/>
        <a:defRPr sz="2000">
          <a:solidFill>
            <a:schemeClr val="tx1"/>
          </a:solidFill>
          <a:latin typeface="+mn-lt"/>
          <a:cs typeface="+mn-cs"/>
        </a:defRPr>
      </a:lvl8pPr>
      <a:lvl9pPr marL="4107577" indent="-253852" algn="l" defTabSz="1013806"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3851" rtl="0" eaLnBrk="1" latinLnBrk="0" hangingPunct="1">
        <a:defRPr sz="1800" kern="1200">
          <a:solidFill>
            <a:schemeClr val="tx1"/>
          </a:solidFill>
          <a:latin typeface="+mn-lt"/>
          <a:ea typeface="+mn-ea"/>
          <a:cs typeface="+mn-cs"/>
        </a:defRPr>
      </a:lvl1pPr>
      <a:lvl2pPr marL="456922" algn="l" defTabSz="913851" rtl="0" eaLnBrk="1" latinLnBrk="0" hangingPunct="1">
        <a:defRPr sz="1800" kern="1200">
          <a:solidFill>
            <a:schemeClr val="tx1"/>
          </a:solidFill>
          <a:latin typeface="+mn-lt"/>
          <a:ea typeface="+mn-ea"/>
          <a:cs typeface="+mn-cs"/>
        </a:defRPr>
      </a:lvl2pPr>
      <a:lvl3pPr marL="913851" algn="l" defTabSz="913851" rtl="0" eaLnBrk="1" latinLnBrk="0" hangingPunct="1">
        <a:defRPr sz="1800" kern="1200">
          <a:solidFill>
            <a:schemeClr val="tx1"/>
          </a:solidFill>
          <a:latin typeface="+mn-lt"/>
          <a:ea typeface="+mn-ea"/>
          <a:cs typeface="+mn-cs"/>
        </a:defRPr>
      </a:lvl3pPr>
      <a:lvl4pPr marL="1370778" algn="l" defTabSz="913851" rtl="0" eaLnBrk="1" latinLnBrk="0" hangingPunct="1">
        <a:defRPr sz="1800" kern="1200">
          <a:solidFill>
            <a:schemeClr val="tx1"/>
          </a:solidFill>
          <a:latin typeface="+mn-lt"/>
          <a:ea typeface="+mn-ea"/>
          <a:cs typeface="+mn-cs"/>
        </a:defRPr>
      </a:lvl4pPr>
      <a:lvl5pPr marL="1827703" algn="l" defTabSz="913851" rtl="0" eaLnBrk="1" latinLnBrk="0" hangingPunct="1">
        <a:defRPr sz="1800" kern="1200">
          <a:solidFill>
            <a:schemeClr val="tx1"/>
          </a:solidFill>
          <a:latin typeface="+mn-lt"/>
          <a:ea typeface="+mn-ea"/>
          <a:cs typeface="+mn-cs"/>
        </a:defRPr>
      </a:lvl5pPr>
      <a:lvl6pPr marL="2284632" algn="l" defTabSz="913851" rtl="0" eaLnBrk="1" latinLnBrk="0" hangingPunct="1">
        <a:defRPr sz="1800" kern="1200">
          <a:solidFill>
            <a:schemeClr val="tx1"/>
          </a:solidFill>
          <a:latin typeface="+mn-lt"/>
          <a:ea typeface="+mn-ea"/>
          <a:cs typeface="+mn-cs"/>
        </a:defRPr>
      </a:lvl6pPr>
      <a:lvl7pPr marL="2741556" algn="l" defTabSz="913851" rtl="0" eaLnBrk="1" latinLnBrk="0" hangingPunct="1">
        <a:defRPr sz="1800" kern="1200">
          <a:solidFill>
            <a:schemeClr val="tx1"/>
          </a:solidFill>
          <a:latin typeface="+mn-lt"/>
          <a:ea typeface="+mn-ea"/>
          <a:cs typeface="+mn-cs"/>
        </a:defRPr>
      </a:lvl7pPr>
      <a:lvl8pPr marL="3198484" algn="l" defTabSz="913851" rtl="0" eaLnBrk="1" latinLnBrk="0" hangingPunct="1">
        <a:defRPr sz="1800" kern="1200">
          <a:solidFill>
            <a:schemeClr val="tx1"/>
          </a:solidFill>
          <a:latin typeface="+mn-lt"/>
          <a:ea typeface="+mn-ea"/>
          <a:cs typeface="+mn-cs"/>
        </a:defRPr>
      </a:lvl8pPr>
      <a:lvl9pPr marL="3655410" algn="l" defTabSz="913851"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52403"/>
            <a:ext cx="8153400" cy="936625"/>
          </a:xfrm>
          <a:prstGeom prst="rect">
            <a:avLst/>
          </a:prstGeom>
          <a:noFill/>
          <a:ln w="9525">
            <a:noFill/>
            <a:miter lim="800000"/>
            <a:headEnd/>
            <a:tailEnd/>
          </a:ln>
        </p:spPr>
        <p:txBody>
          <a:bodyPr vert="horz" wrap="square" lIns="101248" tIns="50623" rIns="101248" bIns="50623"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196850" y="1828800"/>
            <a:ext cx="9753600" cy="4876800"/>
          </a:xfrm>
          <a:prstGeom prst="rect">
            <a:avLst/>
          </a:prstGeom>
          <a:noFill/>
          <a:ln w="9525">
            <a:noFill/>
            <a:miter lim="800000"/>
            <a:headEnd/>
            <a:tailEnd/>
          </a:ln>
        </p:spPr>
        <p:txBody>
          <a:bodyPr vert="horz" wrap="square" lIns="101248" tIns="50623" rIns="101248" bIns="50623"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9" name="Rectangle 5"/>
          <p:cNvSpPr>
            <a:spLocks noGrp="1" noChangeArrowheads="1"/>
          </p:cNvSpPr>
          <p:nvPr>
            <p:ph type="ftr" sz="quarter" idx="3"/>
          </p:nvPr>
        </p:nvSpPr>
        <p:spPr bwMode="auto">
          <a:xfrm>
            <a:off x="3505203" y="6915181"/>
            <a:ext cx="3211513" cy="506413"/>
          </a:xfrm>
          <a:prstGeom prst="rect">
            <a:avLst/>
          </a:prstGeom>
          <a:noFill/>
          <a:ln w="9525">
            <a:noFill/>
            <a:miter lim="800000"/>
            <a:headEnd/>
            <a:tailEnd/>
          </a:ln>
          <a:effectLst/>
        </p:spPr>
        <p:txBody>
          <a:bodyPr vert="horz" wrap="square" lIns="101248" tIns="50623" rIns="101248" bIns="50623" numCol="1" anchor="t" anchorCtr="0" compatLnSpc="1">
            <a:prstTxWarp prst="textNoShape">
              <a:avLst/>
            </a:prstTxWarp>
          </a:bodyPr>
          <a:lstStyle>
            <a:lvl1pPr algn="ctr">
              <a:defRPr sz="1400">
                <a:latin typeface="Arial" charset="0"/>
                <a:ea typeface="+mn-ea"/>
                <a:cs typeface="+mn-cs"/>
              </a:defRPr>
            </a:lvl1pPr>
          </a:lstStyle>
          <a:p>
            <a:pPr>
              <a:defRPr/>
            </a:pPr>
            <a:endParaRPr lang="en-US">
              <a:solidFill>
                <a:srgbClr val="000000"/>
              </a:solidFill>
            </a:endParaRPr>
          </a:p>
        </p:txBody>
      </p:sp>
    </p:spTree>
    <p:extLst>
      <p:ext uri="{BB962C8B-B14F-4D97-AF65-F5344CB8AC3E}">
        <p14:creationId xmlns:p14="http://schemas.microsoft.com/office/powerpoint/2010/main" val="1979821641"/>
      </p:ext>
    </p:extLst>
  </p:cSld>
  <p:clrMap bg1="lt1" tx1="dk1" bg2="lt2" tx2="dk2" accent1="accent1" accent2="accent2" accent3="accent3" accent4="accent4" accent5="accent5" accent6="accent6" hlink="hlink" folHlink="folHlink"/>
  <p:sldLayoutIdLst>
    <p:sldLayoutId id="2147483961" r:id="rId1"/>
    <p:sldLayoutId id="2147483962" r:id="rId2"/>
  </p:sldLayoutIdLst>
  <p:txStyles>
    <p:titleStyle>
      <a:lvl1pPr algn="l" defTabSz="1013199" rtl="0" eaLnBrk="0" fontAlgn="base" hangingPunct="0">
        <a:spcBef>
          <a:spcPct val="0"/>
        </a:spcBef>
        <a:spcAft>
          <a:spcPct val="0"/>
        </a:spcAft>
        <a:defRPr sz="4000" b="1">
          <a:solidFill>
            <a:schemeClr val="tx2"/>
          </a:solidFill>
          <a:latin typeface="+mj-lt"/>
          <a:ea typeface="ＭＳ Ｐゴシック" pitchFamily="-107" charset="-128"/>
          <a:cs typeface="ＭＳ Ｐゴシック" pitchFamily="-108" charset="-128"/>
        </a:defRPr>
      </a:lvl1pPr>
      <a:lvl2pPr algn="l" defTabSz="1013199"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8" charset="-128"/>
        </a:defRPr>
      </a:lvl2pPr>
      <a:lvl3pPr algn="l" defTabSz="1013199"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8" charset="-128"/>
        </a:defRPr>
      </a:lvl3pPr>
      <a:lvl4pPr algn="l" defTabSz="1013199"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8" charset="-128"/>
        </a:defRPr>
      </a:lvl4pPr>
      <a:lvl5pPr algn="l" defTabSz="1013199"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8" charset="-128"/>
        </a:defRPr>
      </a:lvl5pPr>
      <a:lvl6pPr marL="456645" algn="l" defTabSz="1013199" rtl="0" eaLnBrk="0" fontAlgn="base" hangingPunct="0">
        <a:spcBef>
          <a:spcPct val="0"/>
        </a:spcBef>
        <a:spcAft>
          <a:spcPct val="0"/>
        </a:spcAft>
        <a:defRPr sz="4000" b="1">
          <a:solidFill>
            <a:schemeClr val="tx2"/>
          </a:solidFill>
          <a:latin typeface="Arial" charset="0"/>
        </a:defRPr>
      </a:lvl6pPr>
      <a:lvl7pPr marL="913302" algn="l" defTabSz="1013199" rtl="0" eaLnBrk="0" fontAlgn="base" hangingPunct="0">
        <a:spcBef>
          <a:spcPct val="0"/>
        </a:spcBef>
        <a:spcAft>
          <a:spcPct val="0"/>
        </a:spcAft>
        <a:defRPr sz="4000" b="1">
          <a:solidFill>
            <a:schemeClr val="tx2"/>
          </a:solidFill>
          <a:latin typeface="Arial" charset="0"/>
        </a:defRPr>
      </a:lvl7pPr>
      <a:lvl8pPr marL="1369957" algn="l" defTabSz="1013199" rtl="0" eaLnBrk="0" fontAlgn="base" hangingPunct="0">
        <a:spcBef>
          <a:spcPct val="0"/>
        </a:spcBef>
        <a:spcAft>
          <a:spcPct val="0"/>
        </a:spcAft>
        <a:defRPr sz="4000" b="1">
          <a:solidFill>
            <a:schemeClr val="tx2"/>
          </a:solidFill>
          <a:latin typeface="Arial" charset="0"/>
        </a:defRPr>
      </a:lvl8pPr>
      <a:lvl9pPr marL="1826607" algn="l" defTabSz="1013199" rtl="0" eaLnBrk="0" fontAlgn="base" hangingPunct="0">
        <a:spcBef>
          <a:spcPct val="0"/>
        </a:spcBef>
        <a:spcAft>
          <a:spcPct val="0"/>
        </a:spcAft>
        <a:defRPr sz="4000" b="1">
          <a:solidFill>
            <a:schemeClr val="tx2"/>
          </a:solidFill>
          <a:latin typeface="Arial" charset="0"/>
        </a:defRPr>
      </a:lvl9pPr>
    </p:titleStyle>
    <p:bodyStyle>
      <a:lvl1pPr marL="378960" indent="-378960" algn="l" defTabSz="1013199" rtl="0" eaLnBrk="0" fontAlgn="base" hangingPunct="0">
        <a:spcBef>
          <a:spcPct val="20000"/>
        </a:spcBef>
        <a:spcAft>
          <a:spcPct val="0"/>
        </a:spcAft>
        <a:buChar char="•"/>
        <a:defRPr sz="3200">
          <a:solidFill>
            <a:schemeClr val="tx1"/>
          </a:solidFill>
          <a:latin typeface="+mn-lt"/>
          <a:ea typeface="ＭＳ Ｐゴシック" pitchFamily="-107" charset="-128"/>
          <a:cs typeface="ＭＳ Ｐゴシック" pitchFamily="-108" charset="-128"/>
        </a:defRPr>
      </a:lvl1pPr>
      <a:lvl2pPr marL="822925" indent="-317118" algn="l" defTabSz="1013199" rtl="0" eaLnBrk="0" fontAlgn="base" hangingPunct="0">
        <a:spcBef>
          <a:spcPct val="20000"/>
        </a:spcBef>
        <a:spcAft>
          <a:spcPct val="0"/>
        </a:spcAft>
        <a:buChar char="–"/>
        <a:defRPr sz="2800">
          <a:solidFill>
            <a:schemeClr val="tx1"/>
          </a:solidFill>
          <a:latin typeface="+mn-lt"/>
          <a:ea typeface="ＭＳ Ｐゴシック" pitchFamily="-107" charset="-128"/>
        </a:defRPr>
      </a:lvl2pPr>
      <a:lvl3pPr marL="1265305" indent="-252127" algn="l" defTabSz="1013199"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771114" indent="-252127" algn="l" defTabSz="1013199"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278507" indent="-253709" algn="l" defTabSz="1013199"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735153" indent="-253709" algn="l" defTabSz="1013199" rtl="0" eaLnBrk="0" fontAlgn="base" hangingPunct="0">
        <a:spcBef>
          <a:spcPct val="20000"/>
        </a:spcBef>
        <a:spcAft>
          <a:spcPct val="0"/>
        </a:spcAft>
        <a:buChar char="»"/>
        <a:defRPr sz="2000">
          <a:solidFill>
            <a:schemeClr val="tx1"/>
          </a:solidFill>
          <a:latin typeface="+mn-lt"/>
        </a:defRPr>
      </a:lvl6pPr>
      <a:lvl7pPr marL="3191811" indent="-253709" algn="l" defTabSz="1013199" rtl="0" eaLnBrk="0" fontAlgn="base" hangingPunct="0">
        <a:spcBef>
          <a:spcPct val="20000"/>
        </a:spcBef>
        <a:spcAft>
          <a:spcPct val="0"/>
        </a:spcAft>
        <a:buChar char="»"/>
        <a:defRPr sz="2000">
          <a:solidFill>
            <a:schemeClr val="tx1"/>
          </a:solidFill>
          <a:latin typeface="+mn-lt"/>
        </a:defRPr>
      </a:lvl7pPr>
      <a:lvl8pPr marL="3648462" indent="-253709" algn="l" defTabSz="1013199" rtl="0" eaLnBrk="0" fontAlgn="base" hangingPunct="0">
        <a:spcBef>
          <a:spcPct val="20000"/>
        </a:spcBef>
        <a:spcAft>
          <a:spcPct val="0"/>
        </a:spcAft>
        <a:buChar char="»"/>
        <a:defRPr sz="2000">
          <a:solidFill>
            <a:schemeClr val="tx1"/>
          </a:solidFill>
          <a:latin typeface="+mn-lt"/>
        </a:defRPr>
      </a:lvl8pPr>
      <a:lvl9pPr marL="4105118" indent="-253709" algn="l" defTabSz="1013199"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3302" rtl="0" eaLnBrk="1" latinLnBrk="0" hangingPunct="1">
        <a:defRPr sz="1800" kern="1200">
          <a:solidFill>
            <a:schemeClr val="tx1"/>
          </a:solidFill>
          <a:latin typeface="+mn-lt"/>
          <a:ea typeface="+mn-ea"/>
          <a:cs typeface="+mn-cs"/>
        </a:defRPr>
      </a:lvl1pPr>
      <a:lvl2pPr marL="456645" algn="l" defTabSz="913302" rtl="0" eaLnBrk="1" latinLnBrk="0" hangingPunct="1">
        <a:defRPr sz="1800" kern="1200">
          <a:solidFill>
            <a:schemeClr val="tx1"/>
          </a:solidFill>
          <a:latin typeface="+mn-lt"/>
          <a:ea typeface="+mn-ea"/>
          <a:cs typeface="+mn-cs"/>
        </a:defRPr>
      </a:lvl2pPr>
      <a:lvl3pPr marL="913302" algn="l" defTabSz="913302" rtl="0" eaLnBrk="1" latinLnBrk="0" hangingPunct="1">
        <a:defRPr sz="1800" kern="1200">
          <a:solidFill>
            <a:schemeClr val="tx1"/>
          </a:solidFill>
          <a:latin typeface="+mn-lt"/>
          <a:ea typeface="+mn-ea"/>
          <a:cs typeface="+mn-cs"/>
        </a:defRPr>
      </a:lvl3pPr>
      <a:lvl4pPr marL="1369957" algn="l" defTabSz="913302" rtl="0" eaLnBrk="1" latinLnBrk="0" hangingPunct="1">
        <a:defRPr sz="1800" kern="1200">
          <a:solidFill>
            <a:schemeClr val="tx1"/>
          </a:solidFill>
          <a:latin typeface="+mn-lt"/>
          <a:ea typeface="+mn-ea"/>
          <a:cs typeface="+mn-cs"/>
        </a:defRPr>
      </a:lvl4pPr>
      <a:lvl5pPr marL="1826607" algn="l" defTabSz="913302" rtl="0" eaLnBrk="1" latinLnBrk="0" hangingPunct="1">
        <a:defRPr sz="1800" kern="1200">
          <a:solidFill>
            <a:schemeClr val="tx1"/>
          </a:solidFill>
          <a:latin typeface="+mn-lt"/>
          <a:ea typeface="+mn-ea"/>
          <a:cs typeface="+mn-cs"/>
        </a:defRPr>
      </a:lvl5pPr>
      <a:lvl6pPr marL="2283264" algn="l" defTabSz="913302" rtl="0" eaLnBrk="1" latinLnBrk="0" hangingPunct="1">
        <a:defRPr sz="1800" kern="1200">
          <a:solidFill>
            <a:schemeClr val="tx1"/>
          </a:solidFill>
          <a:latin typeface="+mn-lt"/>
          <a:ea typeface="+mn-ea"/>
          <a:cs typeface="+mn-cs"/>
        </a:defRPr>
      </a:lvl6pPr>
      <a:lvl7pPr marL="2739913" algn="l" defTabSz="913302" rtl="0" eaLnBrk="1" latinLnBrk="0" hangingPunct="1">
        <a:defRPr sz="1800" kern="1200">
          <a:solidFill>
            <a:schemeClr val="tx1"/>
          </a:solidFill>
          <a:latin typeface="+mn-lt"/>
          <a:ea typeface="+mn-ea"/>
          <a:cs typeface="+mn-cs"/>
        </a:defRPr>
      </a:lvl7pPr>
      <a:lvl8pPr marL="3196569" algn="l" defTabSz="913302" rtl="0" eaLnBrk="1" latinLnBrk="0" hangingPunct="1">
        <a:defRPr sz="1800" kern="1200">
          <a:solidFill>
            <a:schemeClr val="tx1"/>
          </a:solidFill>
          <a:latin typeface="+mn-lt"/>
          <a:ea typeface="+mn-ea"/>
          <a:cs typeface="+mn-cs"/>
        </a:defRPr>
      </a:lvl8pPr>
      <a:lvl9pPr marL="3653221" algn="l" defTabSz="913302"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
            <a:ext cx="9896713" cy="2023957"/>
          </a:xfrm>
          <a:prstGeom prst="rect">
            <a:avLst/>
          </a:prstGeom>
          <a:noFill/>
          <a:ln w="9525">
            <a:noFill/>
            <a:miter lim="800000"/>
            <a:headEnd/>
            <a:tailEnd/>
          </a:ln>
        </p:spPr>
        <p:txBody>
          <a:bodyPr vert="horz" wrap="square" lIns="101340" tIns="50670" rIns="101340" bIns="5067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38349" y="2276952"/>
            <a:ext cx="9473777" cy="4300908"/>
          </a:xfrm>
          <a:prstGeom prst="rect">
            <a:avLst/>
          </a:prstGeom>
          <a:noFill/>
          <a:ln w="9525">
            <a:noFill/>
            <a:miter lim="800000"/>
            <a:headEnd/>
            <a:tailEnd/>
          </a:ln>
        </p:spPr>
        <p:txBody>
          <a:bodyPr vert="horz" wrap="square" lIns="101340" tIns="50670" rIns="101340" bIns="5067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8" name="Picture 8"/>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189920" y="6577860"/>
            <a:ext cx="2699744" cy="968056"/>
          </a:xfrm>
          <a:prstGeom prst="rect">
            <a:avLst/>
          </a:prstGeom>
          <a:noFill/>
          <a:ln w="9525">
            <a:noFill/>
            <a:miter lim="800000"/>
            <a:headEnd/>
            <a:tailEnd/>
          </a:ln>
        </p:spPr>
      </p:pic>
    </p:spTree>
    <p:extLst>
      <p:ext uri="{BB962C8B-B14F-4D97-AF65-F5344CB8AC3E}">
        <p14:creationId xmlns:p14="http://schemas.microsoft.com/office/powerpoint/2010/main" val="3929731600"/>
      </p:ext>
    </p:extLst>
  </p:cSld>
  <p:clrMap bg1="lt1" tx1="dk1" bg2="lt2" tx2="dk2" accent1="accent1" accent2="accent2" accent3="accent3" accent4="accent4" accent5="accent5" accent6="accent6" hlink="hlink" folHlink="folHlink"/>
  <p:sldLayoutIdLst>
    <p:sldLayoutId id="2147483982" r:id="rId1"/>
    <p:sldLayoutId id="2147483983" r:id="rId2"/>
  </p:sldLayoutIdLst>
  <p:hf sldNum="0" hdr="0" ftr="0" dt="0"/>
  <p:txStyles>
    <p:titleStyle>
      <a:lvl1pPr algn="ctr" rtl="0" eaLnBrk="0" fontAlgn="base" hangingPunct="0">
        <a:spcBef>
          <a:spcPct val="0"/>
        </a:spcBef>
        <a:spcAft>
          <a:spcPct val="0"/>
        </a:spcAft>
        <a:defRPr sz="4900">
          <a:solidFill>
            <a:schemeClr val="tx2"/>
          </a:solidFill>
          <a:latin typeface="+mj-lt"/>
          <a:ea typeface="+mj-ea"/>
          <a:cs typeface="+mj-cs"/>
        </a:defRPr>
      </a:lvl1pPr>
      <a:lvl2pPr algn="ctr" rtl="0" eaLnBrk="0" fontAlgn="base" hangingPunct="0">
        <a:spcBef>
          <a:spcPct val="0"/>
        </a:spcBef>
        <a:spcAft>
          <a:spcPct val="0"/>
        </a:spcAft>
        <a:defRPr sz="49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9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9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900">
          <a:solidFill>
            <a:schemeClr val="tx2"/>
          </a:solidFill>
          <a:latin typeface="Arial" pitchFamily="-111" charset="0"/>
          <a:ea typeface="ＭＳ Ｐゴシック" pitchFamily="-111" charset="-128"/>
          <a:cs typeface="ＭＳ Ｐゴシック" pitchFamily="-111" charset="-128"/>
        </a:defRPr>
      </a:lvl5pPr>
      <a:lvl6pPr marL="506704" algn="ctr" rtl="0" fontAlgn="base">
        <a:spcBef>
          <a:spcPct val="0"/>
        </a:spcBef>
        <a:spcAft>
          <a:spcPct val="0"/>
        </a:spcAft>
        <a:defRPr sz="4900">
          <a:solidFill>
            <a:schemeClr val="tx2"/>
          </a:solidFill>
          <a:latin typeface="Arial" pitchFamily="-111" charset="0"/>
          <a:ea typeface="ＭＳ Ｐゴシック" pitchFamily="-111" charset="-128"/>
          <a:cs typeface="ＭＳ Ｐゴシック" pitchFamily="-111" charset="-128"/>
        </a:defRPr>
      </a:lvl6pPr>
      <a:lvl7pPr marL="1013400" algn="ctr" rtl="0" fontAlgn="base">
        <a:spcBef>
          <a:spcPct val="0"/>
        </a:spcBef>
        <a:spcAft>
          <a:spcPct val="0"/>
        </a:spcAft>
        <a:defRPr sz="4900">
          <a:solidFill>
            <a:schemeClr val="tx2"/>
          </a:solidFill>
          <a:latin typeface="Arial" pitchFamily="-111" charset="0"/>
          <a:ea typeface="ＭＳ Ｐゴシック" pitchFamily="-111" charset="-128"/>
          <a:cs typeface="ＭＳ Ｐゴシック" pitchFamily="-111" charset="-128"/>
        </a:defRPr>
      </a:lvl7pPr>
      <a:lvl8pPr marL="1520101" algn="ctr" rtl="0" fontAlgn="base">
        <a:spcBef>
          <a:spcPct val="0"/>
        </a:spcBef>
        <a:spcAft>
          <a:spcPct val="0"/>
        </a:spcAft>
        <a:defRPr sz="4900">
          <a:solidFill>
            <a:schemeClr val="tx2"/>
          </a:solidFill>
          <a:latin typeface="Arial" pitchFamily="-111" charset="0"/>
          <a:ea typeface="ＭＳ Ｐゴシック" pitchFamily="-111" charset="-128"/>
          <a:cs typeface="ＭＳ Ｐゴシック" pitchFamily="-111" charset="-128"/>
        </a:defRPr>
      </a:lvl8pPr>
      <a:lvl9pPr marL="2026801" algn="ctr" rtl="0" fontAlgn="base">
        <a:spcBef>
          <a:spcPct val="0"/>
        </a:spcBef>
        <a:spcAft>
          <a:spcPct val="0"/>
        </a:spcAft>
        <a:defRPr sz="4900">
          <a:solidFill>
            <a:schemeClr val="tx2"/>
          </a:solidFill>
          <a:latin typeface="Arial" pitchFamily="-111" charset="0"/>
          <a:ea typeface="ＭＳ Ｐゴシック" pitchFamily="-111" charset="-128"/>
          <a:cs typeface="ＭＳ Ｐゴシック" pitchFamily="-111" charset="-128"/>
        </a:defRPr>
      </a:lvl9pPr>
    </p:titleStyle>
    <p:bodyStyle>
      <a:lvl1pPr marL="380025" indent="-380025" algn="l" rtl="0" eaLnBrk="0" fontAlgn="base" hangingPunct="0">
        <a:spcBef>
          <a:spcPct val="20000"/>
        </a:spcBef>
        <a:spcAft>
          <a:spcPct val="0"/>
        </a:spcAft>
        <a:buChar char="•"/>
        <a:defRPr sz="3500">
          <a:solidFill>
            <a:schemeClr val="tx1"/>
          </a:solidFill>
          <a:latin typeface="+mn-lt"/>
          <a:ea typeface="+mn-ea"/>
          <a:cs typeface="+mn-cs"/>
        </a:defRPr>
      </a:lvl1pPr>
      <a:lvl2pPr marL="823387" indent="-316686" algn="l" rtl="0" eaLnBrk="0" fontAlgn="base" hangingPunct="0">
        <a:spcBef>
          <a:spcPct val="20000"/>
        </a:spcBef>
        <a:spcAft>
          <a:spcPct val="0"/>
        </a:spcAft>
        <a:buChar char="–"/>
        <a:defRPr sz="3100">
          <a:solidFill>
            <a:schemeClr val="tx1"/>
          </a:solidFill>
          <a:latin typeface="+mn-lt"/>
          <a:ea typeface="+mn-ea"/>
        </a:defRPr>
      </a:lvl2pPr>
      <a:lvl3pPr marL="1266751" indent="-253352" algn="l" rtl="0" eaLnBrk="0" fontAlgn="base" hangingPunct="0">
        <a:spcBef>
          <a:spcPct val="20000"/>
        </a:spcBef>
        <a:spcAft>
          <a:spcPct val="0"/>
        </a:spcAft>
        <a:buChar char="•"/>
        <a:defRPr sz="2700">
          <a:solidFill>
            <a:schemeClr val="tx1"/>
          </a:solidFill>
          <a:latin typeface="+mn-lt"/>
          <a:ea typeface="+mn-ea"/>
        </a:defRPr>
      </a:lvl3pPr>
      <a:lvl4pPr marL="1773451" indent="-253352" algn="l" rtl="0" eaLnBrk="0" fontAlgn="base" hangingPunct="0">
        <a:spcBef>
          <a:spcPct val="20000"/>
        </a:spcBef>
        <a:spcAft>
          <a:spcPct val="0"/>
        </a:spcAft>
        <a:buChar char="–"/>
        <a:defRPr sz="2200">
          <a:solidFill>
            <a:schemeClr val="tx1"/>
          </a:solidFill>
          <a:latin typeface="+mn-lt"/>
          <a:ea typeface="+mn-ea"/>
        </a:defRPr>
      </a:lvl4pPr>
      <a:lvl5pPr marL="2280151" indent="-253352" algn="l" rtl="0" eaLnBrk="0" fontAlgn="base" hangingPunct="0">
        <a:spcBef>
          <a:spcPct val="20000"/>
        </a:spcBef>
        <a:spcAft>
          <a:spcPct val="0"/>
        </a:spcAft>
        <a:buChar char="»"/>
        <a:defRPr sz="2200">
          <a:solidFill>
            <a:schemeClr val="tx1"/>
          </a:solidFill>
          <a:latin typeface="+mn-lt"/>
          <a:ea typeface="+mn-ea"/>
        </a:defRPr>
      </a:lvl5pPr>
      <a:lvl6pPr marL="2786850" indent="-253352" algn="l" rtl="0" fontAlgn="base">
        <a:spcBef>
          <a:spcPct val="20000"/>
        </a:spcBef>
        <a:spcAft>
          <a:spcPct val="0"/>
        </a:spcAft>
        <a:buChar char="»"/>
        <a:defRPr sz="2200">
          <a:solidFill>
            <a:schemeClr val="tx1"/>
          </a:solidFill>
          <a:latin typeface="+mn-lt"/>
          <a:ea typeface="+mn-ea"/>
        </a:defRPr>
      </a:lvl6pPr>
      <a:lvl7pPr marL="3293550" indent="-253352" algn="l" rtl="0" fontAlgn="base">
        <a:spcBef>
          <a:spcPct val="20000"/>
        </a:spcBef>
        <a:spcAft>
          <a:spcPct val="0"/>
        </a:spcAft>
        <a:buChar char="»"/>
        <a:defRPr sz="2200">
          <a:solidFill>
            <a:schemeClr val="tx1"/>
          </a:solidFill>
          <a:latin typeface="+mn-lt"/>
          <a:ea typeface="+mn-ea"/>
        </a:defRPr>
      </a:lvl7pPr>
      <a:lvl8pPr marL="3800251" indent="-253352" algn="l" rtl="0" fontAlgn="base">
        <a:spcBef>
          <a:spcPct val="20000"/>
        </a:spcBef>
        <a:spcAft>
          <a:spcPct val="0"/>
        </a:spcAft>
        <a:buChar char="»"/>
        <a:defRPr sz="2200">
          <a:solidFill>
            <a:schemeClr val="tx1"/>
          </a:solidFill>
          <a:latin typeface="+mn-lt"/>
          <a:ea typeface="+mn-ea"/>
        </a:defRPr>
      </a:lvl8pPr>
      <a:lvl9pPr marL="4306952" indent="-253352" algn="l" rtl="0" fontAlgn="base">
        <a:spcBef>
          <a:spcPct val="20000"/>
        </a:spcBef>
        <a:spcAft>
          <a:spcPct val="0"/>
        </a:spcAft>
        <a:buChar char="»"/>
        <a:defRPr sz="2200">
          <a:solidFill>
            <a:schemeClr val="tx1"/>
          </a:solidFill>
          <a:latin typeface="+mn-lt"/>
          <a:ea typeface="+mn-ea"/>
        </a:defRPr>
      </a:lvl9pPr>
    </p:bodyStyle>
    <p:otherStyle>
      <a:defPPr>
        <a:defRPr lang="en-US"/>
      </a:defPPr>
      <a:lvl1pPr marL="0" algn="l" defTabSz="506704" rtl="0" eaLnBrk="1" latinLnBrk="0" hangingPunct="1">
        <a:defRPr sz="2000" kern="1200">
          <a:solidFill>
            <a:schemeClr val="tx1"/>
          </a:solidFill>
          <a:latin typeface="+mn-lt"/>
          <a:ea typeface="+mn-ea"/>
          <a:cs typeface="+mn-cs"/>
        </a:defRPr>
      </a:lvl1pPr>
      <a:lvl2pPr marL="506704" algn="l" defTabSz="506704" rtl="0" eaLnBrk="1" latinLnBrk="0" hangingPunct="1">
        <a:defRPr sz="2000" kern="1200">
          <a:solidFill>
            <a:schemeClr val="tx1"/>
          </a:solidFill>
          <a:latin typeface="+mn-lt"/>
          <a:ea typeface="+mn-ea"/>
          <a:cs typeface="+mn-cs"/>
        </a:defRPr>
      </a:lvl2pPr>
      <a:lvl3pPr marL="1013400" algn="l" defTabSz="506704" rtl="0" eaLnBrk="1" latinLnBrk="0" hangingPunct="1">
        <a:defRPr sz="2000" kern="1200">
          <a:solidFill>
            <a:schemeClr val="tx1"/>
          </a:solidFill>
          <a:latin typeface="+mn-lt"/>
          <a:ea typeface="+mn-ea"/>
          <a:cs typeface="+mn-cs"/>
        </a:defRPr>
      </a:lvl3pPr>
      <a:lvl4pPr marL="1520101" algn="l" defTabSz="506704" rtl="0" eaLnBrk="1" latinLnBrk="0" hangingPunct="1">
        <a:defRPr sz="2000" kern="1200">
          <a:solidFill>
            <a:schemeClr val="tx1"/>
          </a:solidFill>
          <a:latin typeface="+mn-lt"/>
          <a:ea typeface="+mn-ea"/>
          <a:cs typeface="+mn-cs"/>
        </a:defRPr>
      </a:lvl4pPr>
      <a:lvl5pPr marL="2026801" algn="l" defTabSz="506704" rtl="0" eaLnBrk="1" latinLnBrk="0" hangingPunct="1">
        <a:defRPr sz="2000" kern="1200">
          <a:solidFill>
            <a:schemeClr val="tx1"/>
          </a:solidFill>
          <a:latin typeface="+mn-lt"/>
          <a:ea typeface="+mn-ea"/>
          <a:cs typeface="+mn-cs"/>
        </a:defRPr>
      </a:lvl5pPr>
      <a:lvl6pPr marL="2533500" algn="l" defTabSz="506704" rtl="0" eaLnBrk="1" latinLnBrk="0" hangingPunct="1">
        <a:defRPr sz="2000" kern="1200">
          <a:solidFill>
            <a:schemeClr val="tx1"/>
          </a:solidFill>
          <a:latin typeface="+mn-lt"/>
          <a:ea typeface="+mn-ea"/>
          <a:cs typeface="+mn-cs"/>
        </a:defRPr>
      </a:lvl6pPr>
      <a:lvl7pPr marL="3040201" algn="l" defTabSz="506704" rtl="0" eaLnBrk="1" latinLnBrk="0" hangingPunct="1">
        <a:defRPr sz="2000" kern="1200">
          <a:solidFill>
            <a:schemeClr val="tx1"/>
          </a:solidFill>
          <a:latin typeface="+mn-lt"/>
          <a:ea typeface="+mn-ea"/>
          <a:cs typeface="+mn-cs"/>
        </a:defRPr>
      </a:lvl7pPr>
      <a:lvl8pPr marL="3546900" algn="l" defTabSz="506704" rtl="0" eaLnBrk="1" latinLnBrk="0" hangingPunct="1">
        <a:defRPr sz="2000" kern="1200">
          <a:solidFill>
            <a:schemeClr val="tx1"/>
          </a:solidFill>
          <a:latin typeface="+mn-lt"/>
          <a:ea typeface="+mn-ea"/>
          <a:cs typeface="+mn-cs"/>
        </a:defRPr>
      </a:lvl8pPr>
      <a:lvl9pPr marL="4053597" algn="l" defTabSz="506704"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52403"/>
            <a:ext cx="8153400" cy="936625"/>
          </a:xfrm>
          <a:prstGeom prst="rect">
            <a:avLst/>
          </a:prstGeom>
          <a:noFill/>
          <a:ln w="9525">
            <a:noFill/>
            <a:miter lim="800000"/>
            <a:headEnd/>
            <a:tailEnd/>
          </a:ln>
        </p:spPr>
        <p:txBody>
          <a:bodyPr vert="horz" wrap="square" lIns="101309" tIns="50654" rIns="101309" bIns="50654"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196850" y="1828800"/>
            <a:ext cx="9753600" cy="4876800"/>
          </a:xfrm>
          <a:prstGeom prst="rect">
            <a:avLst/>
          </a:prstGeom>
          <a:noFill/>
          <a:ln w="9525">
            <a:noFill/>
            <a:miter lim="800000"/>
            <a:headEnd/>
            <a:tailEnd/>
          </a:ln>
        </p:spPr>
        <p:txBody>
          <a:bodyPr vert="horz" wrap="square" lIns="101309" tIns="50654" rIns="101309" bIns="50654"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9" name="Rectangle 5"/>
          <p:cNvSpPr>
            <a:spLocks noGrp="1" noChangeArrowheads="1"/>
          </p:cNvSpPr>
          <p:nvPr>
            <p:ph type="ftr" sz="quarter" idx="3"/>
          </p:nvPr>
        </p:nvSpPr>
        <p:spPr bwMode="auto">
          <a:xfrm>
            <a:off x="3505203" y="6915165"/>
            <a:ext cx="3211513" cy="506413"/>
          </a:xfrm>
          <a:prstGeom prst="rect">
            <a:avLst/>
          </a:prstGeom>
          <a:noFill/>
          <a:ln w="9525">
            <a:noFill/>
            <a:miter lim="800000"/>
            <a:headEnd/>
            <a:tailEnd/>
          </a:ln>
          <a:effectLst/>
        </p:spPr>
        <p:txBody>
          <a:bodyPr vert="horz" wrap="square" lIns="101309" tIns="50654" rIns="101309" bIns="50654" numCol="1" anchor="t" anchorCtr="0" compatLnSpc="1">
            <a:prstTxWarp prst="textNoShape">
              <a:avLst/>
            </a:prstTxWarp>
          </a:bodyPr>
          <a:lstStyle>
            <a:lvl1pPr algn="ctr">
              <a:defRPr sz="1400">
                <a:latin typeface="Arial" charset="0"/>
                <a:ea typeface="+mn-ea"/>
                <a:cs typeface="+mn-cs"/>
              </a:defRPr>
            </a:lvl1pPr>
          </a:lstStyle>
          <a:p>
            <a:pPr>
              <a:defRPr/>
            </a:pPr>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04" r:id="rId1"/>
    <p:sldLayoutId id="2147483731" r:id="rId2"/>
    <p:sldLayoutId id="2147483821" r:id="rId3"/>
  </p:sldLayoutIdLst>
  <p:txStyles>
    <p:titleStyle>
      <a:lvl1pPr algn="l" defTabSz="1013806" rtl="0" eaLnBrk="0" fontAlgn="base" hangingPunct="0">
        <a:spcBef>
          <a:spcPct val="0"/>
        </a:spcBef>
        <a:spcAft>
          <a:spcPct val="0"/>
        </a:spcAft>
        <a:defRPr sz="4000" b="1">
          <a:solidFill>
            <a:schemeClr val="tx2"/>
          </a:solidFill>
          <a:latin typeface="+mj-lt"/>
          <a:ea typeface="ＭＳ Ｐゴシック" pitchFamily="-107" charset="-128"/>
          <a:cs typeface="ＭＳ Ｐゴシック" pitchFamily="-108" charset="-128"/>
        </a:defRPr>
      </a:lvl1pPr>
      <a:lvl2pPr algn="l" defTabSz="1013806"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8" charset="-128"/>
        </a:defRPr>
      </a:lvl2pPr>
      <a:lvl3pPr algn="l" defTabSz="1013806"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8" charset="-128"/>
        </a:defRPr>
      </a:lvl3pPr>
      <a:lvl4pPr algn="l" defTabSz="1013806"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8" charset="-128"/>
        </a:defRPr>
      </a:lvl4pPr>
      <a:lvl5pPr algn="l" defTabSz="1013806"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8" charset="-128"/>
        </a:defRPr>
      </a:lvl5pPr>
      <a:lvl6pPr marL="456922" algn="l" defTabSz="1013806" rtl="0" eaLnBrk="0" fontAlgn="base" hangingPunct="0">
        <a:spcBef>
          <a:spcPct val="0"/>
        </a:spcBef>
        <a:spcAft>
          <a:spcPct val="0"/>
        </a:spcAft>
        <a:defRPr sz="4000" b="1">
          <a:solidFill>
            <a:schemeClr val="tx2"/>
          </a:solidFill>
          <a:latin typeface="Arial" charset="0"/>
        </a:defRPr>
      </a:lvl6pPr>
      <a:lvl7pPr marL="913851" algn="l" defTabSz="1013806" rtl="0" eaLnBrk="0" fontAlgn="base" hangingPunct="0">
        <a:spcBef>
          <a:spcPct val="0"/>
        </a:spcBef>
        <a:spcAft>
          <a:spcPct val="0"/>
        </a:spcAft>
        <a:defRPr sz="4000" b="1">
          <a:solidFill>
            <a:schemeClr val="tx2"/>
          </a:solidFill>
          <a:latin typeface="Arial" charset="0"/>
        </a:defRPr>
      </a:lvl7pPr>
      <a:lvl8pPr marL="1370778" algn="l" defTabSz="1013806" rtl="0" eaLnBrk="0" fontAlgn="base" hangingPunct="0">
        <a:spcBef>
          <a:spcPct val="0"/>
        </a:spcBef>
        <a:spcAft>
          <a:spcPct val="0"/>
        </a:spcAft>
        <a:defRPr sz="4000" b="1">
          <a:solidFill>
            <a:schemeClr val="tx2"/>
          </a:solidFill>
          <a:latin typeface="Arial" charset="0"/>
        </a:defRPr>
      </a:lvl8pPr>
      <a:lvl9pPr marL="1827703" algn="l" defTabSz="1013806" rtl="0" eaLnBrk="0" fontAlgn="base" hangingPunct="0">
        <a:spcBef>
          <a:spcPct val="0"/>
        </a:spcBef>
        <a:spcAft>
          <a:spcPct val="0"/>
        </a:spcAft>
        <a:defRPr sz="4000" b="1">
          <a:solidFill>
            <a:schemeClr val="tx2"/>
          </a:solidFill>
          <a:latin typeface="Arial" charset="0"/>
        </a:defRPr>
      </a:lvl9pPr>
    </p:titleStyle>
    <p:bodyStyle>
      <a:lvl1pPr marL="379187" indent="-379187" algn="l" defTabSz="1013806" rtl="0" eaLnBrk="0" fontAlgn="base" hangingPunct="0">
        <a:spcBef>
          <a:spcPct val="20000"/>
        </a:spcBef>
        <a:spcAft>
          <a:spcPct val="0"/>
        </a:spcAft>
        <a:buChar char="•"/>
        <a:defRPr sz="3200">
          <a:solidFill>
            <a:schemeClr val="tx1"/>
          </a:solidFill>
          <a:latin typeface="+mn-lt"/>
          <a:ea typeface="ＭＳ Ｐゴシック" pitchFamily="-107" charset="-128"/>
          <a:cs typeface="ＭＳ Ｐゴシック" pitchFamily="-108" charset="-128"/>
        </a:defRPr>
      </a:lvl1pPr>
      <a:lvl2pPr marL="823419" indent="-317308" algn="l" defTabSz="1013806" rtl="0" eaLnBrk="0" fontAlgn="base" hangingPunct="0">
        <a:spcBef>
          <a:spcPct val="20000"/>
        </a:spcBef>
        <a:spcAft>
          <a:spcPct val="0"/>
        </a:spcAft>
        <a:buChar char="–"/>
        <a:defRPr sz="2800">
          <a:solidFill>
            <a:schemeClr val="tx1"/>
          </a:solidFill>
          <a:latin typeface="+mn-lt"/>
          <a:ea typeface="ＭＳ Ｐゴシック" pitchFamily="-107" charset="-128"/>
        </a:defRPr>
      </a:lvl2pPr>
      <a:lvl3pPr marL="1266064" indent="-252270" algn="l" defTabSz="1013806"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772176" indent="-252270" algn="l" defTabSz="1013806"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279872" indent="-253852" algn="l" defTabSz="1013806"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736796" indent="-253852" algn="l" defTabSz="1013806" rtl="0" eaLnBrk="0" fontAlgn="base" hangingPunct="0">
        <a:spcBef>
          <a:spcPct val="20000"/>
        </a:spcBef>
        <a:spcAft>
          <a:spcPct val="0"/>
        </a:spcAft>
        <a:buChar char="»"/>
        <a:defRPr sz="2000">
          <a:solidFill>
            <a:schemeClr val="tx1"/>
          </a:solidFill>
          <a:latin typeface="+mn-lt"/>
        </a:defRPr>
      </a:lvl6pPr>
      <a:lvl7pPr marL="3193724" indent="-253852" algn="l" defTabSz="1013806" rtl="0" eaLnBrk="0" fontAlgn="base" hangingPunct="0">
        <a:spcBef>
          <a:spcPct val="20000"/>
        </a:spcBef>
        <a:spcAft>
          <a:spcPct val="0"/>
        </a:spcAft>
        <a:buChar char="»"/>
        <a:defRPr sz="2000">
          <a:solidFill>
            <a:schemeClr val="tx1"/>
          </a:solidFill>
          <a:latin typeface="+mn-lt"/>
        </a:defRPr>
      </a:lvl7pPr>
      <a:lvl8pPr marL="3650650" indent="-253852" algn="l" defTabSz="1013806" rtl="0" eaLnBrk="0" fontAlgn="base" hangingPunct="0">
        <a:spcBef>
          <a:spcPct val="20000"/>
        </a:spcBef>
        <a:spcAft>
          <a:spcPct val="0"/>
        </a:spcAft>
        <a:buChar char="»"/>
        <a:defRPr sz="2000">
          <a:solidFill>
            <a:schemeClr val="tx1"/>
          </a:solidFill>
          <a:latin typeface="+mn-lt"/>
        </a:defRPr>
      </a:lvl8pPr>
      <a:lvl9pPr marL="4107577" indent="-253852" algn="l" defTabSz="1013806"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3851" rtl="0" eaLnBrk="1" latinLnBrk="0" hangingPunct="1">
        <a:defRPr sz="1800" kern="1200">
          <a:solidFill>
            <a:schemeClr val="tx1"/>
          </a:solidFill>
          <a:latin typeface="+mn-lt"/>
          <a:ea typeface="+mn-ea"/>
          <a:cs typeface="+mn-cs"/>
        </a:defRPr>
      </a:lvl1pPr>
      <a:lvl2pPr marL="456922" algn="l" defTabSz="913851" rtl="0" eaLnBrk="1" latinLnBrk="0" hangingPunct="1">
        <a:defRPr sz="1800" kern="1200">
          <a:solidFill>
            <a:schemeClr val="tx1"/>
          </a:solidFill>
          <a:latin typeface="+mn-lt"/>
          <a:ea typeface="+mn-ea"/>
          <a:cs typeface="+mn-cs"/>
        </a:defRPr>
      </a:lvl2pPr>
      <a:lvl3pPr marL="913851" algn="l" defTabSz="913851" rtl="0" eaLnBrk="1" latinLnBrk="0" hangingPunct="1">
        <a:defRPr sz="1800" kern="1200">
          <a:solidFill>
            <a:schemeClr val="tx1"/>
          </a:solidFill>
          <a:latin typeface="+mn-lt"/>
          <a:ea typeface="+mn-ea"/>
          <a:cs typeface="+mn-cs"/>
        </a:defRPr>
      </a:lvl3pPr>
      <a:lvl4pPr marL="1370778" algn="l" defTabSz="913851" rtl="0" eaLnBrk="1" latinLnBrk="0" hangingPunct="1">
        <a:defRPr sz="1800" kern="1200">
          <a:solidFill>
            <a:schemeClr val="tx1"/>
          </a:solidFill>
          <a:latin typeface="+mn-lt"/>
          <a:ea typeface="+mn-ea"/>
          <a:cs typeface="+mn-cs"/>
        </a:defRPr>
      </a:lvl4pPr>
      <a:lvl5pPr marL="1827703" algn="l" defTabSz="913851" rtl="0" eaLnBrk="1" latinLnBrk="0" hangingPunct="1">
        <a:defRPr sz="1800" kern="1200">
          <a:solidFill>
            <a:schemeClr val="tx1"/>
          </a:solidFill>
          <a:latin typeface="+mn-lt"/>
          <a:ea typeface="+mn-ea"/>
          <a:cs typeface="+mn-cs"/>
        </a:defRPr>
      </a:lvl5pPr>
      <a:lvl6pPr marL="2284632" algn="l" defTabSz="913851" rtl="0" eaLnBrk="1" latinLnBrk="0" hangingPunct="1">
        <a:defRPr sz="1800" kern="1200">
          <a:solidFill>
            <a:schemeClr val="tx1"/>
          </a:solidFill>
          <a:latin typeface="+mn-lt"/>
          <a:ea typeface="+mn-ea"/>
          <a:cs typeface="+mn-cs"/>
        </a:defRPr>
      </a:lvl6pPr>
      <a:lvl7pPr marL="2741556" algn="l" defTabSz="913851" rtl="0" eaLnBrk="1" latinLnBrk="0" hangingPunct="1">
        <a:defRPr sz="1800" kern="1200">
          <a:solidFill>
            <a:schemeClr val="tx1"/>
          </a:solidFill>
          <a:latin typeface="+mn-lt"/>
          <a:ea typeface="+mn-ea"/>
          <a:cs typeface="+mn-cs"/>
        </a:defRPr>
      </a:lvl7pPr>
      <a:lvl8pPr marL="3198484" algn="l" defTabSz="913851" rtl="0" eaLnBrk="1" latinLnBrk="0" hangingPunct="1">
        <a:defRPr sz="1800" kern="1200">
          <a:solidFill>
            <a:schemeClr val="tx1"/>
          </a:solidFill>
          <a:latin typeface="+mn-lt"/>
          <a:ea typeface="+mn-ea"/>
          <a:cs typeface="+mn-cs"/>
        </a:defRPr>
      </a:lvl8pPr>
      <a:lvl9pPr marL="3655410" algn="l" defTabSz="91385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7524" y="303945"/>
            <a:ext cx="9135428" cy="1264973"/>
          </a:xfrm>
          <a:prstGeom prst="rect">
            <a:avLst/>
          </a:prstGeom>
        </p:spPr>
        <p:txBody>
          <a:bodyPr vert="horz" lIns="101309" tIns="50654" rIns="101309" bIns="50654"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507524" y="1770965"/>
            <a:ext cx="9135428" cy="5008942"/>
          </a:xfrm>
          <a:prstGeom prst="rect">
            <a:avLst/>
          </a:prstGeom>
        </p:spPr>
        <p:txBody>
          <a:bodyPr vert="horz" lIns="101309" tIns="50654" rIns="101309" bIns="506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507524" y="7034671"/>
            <a:ext cx="2368444" cy="404089"/>
          </a:xfrm>
          <a:prstGeom prst="rect">
            <a:avLst/>
          </a:prstGeom>
        </p:spPr>
        <p:txBody>
          <a:bodyPr vert="horz" lIns="101309" tIns="50654" rIns="101309" bIns="50654" rtlCol="0" anchor="ctr"/>
          <a:lstStyle>
            <a:lvl1pPr algn="l">
              <a:defRPr sz="1300">
                <a:solidFill>
                  <a:schemeClr val="tx1">
                    <a:tint val="75000"/>
                  </a:schemeClr>
                </a:solidFill>
              </a:defRPr>
            </a:lvl1pPr>
          </a:lstStyle>
          <a:p>
            <a:pPr defTabSz="1013097" eaLnBrk="1" fontAlgn="auto" hangingPunct="1">
              <a:spcBef>
                <a:spcPts val="0"/>
              </a:spcBef>
              <a:spcAft>
                <a:spcPts val="0"/>
              </a:spcAft>
            </a:pPr>
            <a:fld id="{F5828285-E365-4F41-925D-39EBC35F0BFF}" type="datetimeFigureOut">
              <a:rPr lang="en-GB" smtClean="0">
                <a:solidFill>
                  <a:prstClr val="black">
                    <a:tint val="75000"/>
                  </a:prstClr>
                </a:solidFill>
                <a:latin typeface="Calibri"/>
              </a:rPr>
              <a:pPr defTabSz="1013097" eaLnBrk="1" fontAlgn="auto" hangingPunct="1">
                <a:spcBef>
                  <a:spcPts val="0"/>
                </a:spcBef>
                <a:spcAft>
                  <a:spcPts val="0"/>
                </a:spcAft>
              </a:pPr>
              <a:t>09/09/2020</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468079" y="7034671"/>
            <a:ext cx="3214317" cy="404089"/>
          </a:xfrm>
          <a:prstGeom prst="rect">
            <a:avLst/>
          </a:prstGeom>
        </p:spPr>
        <p:txBody>
          <a:bodyPr vert="horz" lIns="101309" tIns="50654" rIns="101309" bIns="50654" rtlCol="0" anchor="ctr"/>
          <a:lstStyle>
            <a:lvl1pPr algn="ctr">
              <a:defRPr sz="1300">
                <a:solidFill>
                  <a:schemeClr val="tx1">
                    <a:tint val="75000"/>
                  </a:schemeClr>
                </a:solidFill>
              </a:defRPr>
            </a:lvl1pPr>
          </a:lstStyle>
          <a:p>
            <a:pPr defTabSz="1013097" eaLnBrk="1" fontAlgn="auto" hangingPunct="1">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7274507" y="7034671"/>
            <a:ext cx="2368444" cy="404089"/>
          </a:xfrm>
          <a:prstGeom prst="rect">
            <a:avLst/>
          </a:prstGeom>
        </p:spPr>
        <p:txBody>
          <a:bodyPr vert="horz" lIns="101309" tIns="50654" rIns="101309" bIns="50654" rtlCol="0" anchor="ctr"/>
          <a:lstStyle>
            <a:lvl1pPr algn="r">
              <a:defRPr sz="1300">
                <a:solidFill>
                  <a:schemeClr val="tx1">
                    <a:tint val="75000"/>
                  </a:schemeClr>
                </a:solidFill>
              </a:defRPr>
            </a:lvl1pPr>
          </a:lstStyle>
          <a:p>
            <a:pPr defTabSz="1013097" eaLnBrk="1" fontAlgn="auto" hangingPunct="1">
              <a:spcBef>
                <a:spcPts val="0"/>
              </a:spcBef>
              <a:spcAft>
                <a:spcPts val="0"/>
              </a:spcAft>
            </a:pPr>
            <a:fld id="{9D4BC664-CC8D-4D17-A8AA-A06D679D9508}" type="slidenum">
              <a:rPr lang="en-GB" smtClean="0">
                <a:solidFill>
                  <a:prstClr val="black">
                    <a:tint val="75000"/>
                  </a:prstClr>
                </a:solidFill>
                <a:latin typeface="Calibri"/>
              </a:rPr>
              <a:pPr defTabSz="1013097" eaLnBrk="1" fontAlgn="auto" hangingPunct="1">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74029354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1013097" rtl="0" eaLnBrk="1" latinLnBrk="0" hangingPunct="1">
        <a:spcBef>
          <a:spcPct val="0"/>
        </a:spcBef>
        <a:buNone/>
        <a:defRPr sz="4900" kern="1200">
          <a:solidFill>
            <a:schemeClr val="tx1"/>
          </a:solidFill>
          <a:latin typeface="+mj-lt"/>
          <a:ea typeface="+mj-ea"/>
          <a:cs typeface="+mj-cs"/>
        </a:defRPr>
      </a:lvl1pPr>
    </p:titleStyle>
    <p:bodyStyle>
      <a:lvl1pPr marL="379911" indent="-379911" algn="l" defTabSz="1013097"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23140" indent="-316591" algn="l" defTabSz="1013097"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6370" indent="-253280" algn="l" defTabSz="1013097"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72920" indent="-253280" algn="l" defTabSz="1013097"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79468" indent="-253280" algn="l" defTabSz="1013097"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86015" indent="-253280" algn="l" defTabSz="1013097"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92564" indent="-253280" algn="l" defTabSz="1013097"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99110" indent="-253280" algn="l" defTabSz="1013097"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05664" indent="-253280" algn="l" defTabSz="1013097"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3097" rtl="0" eaLnBrk="1" latinLnBrk="0" hangingPunct="1">
        <a:defRPr sz="2000" kern="1200">
          <a:solidFill>
            <a:schemeClr val="tx1"/>
          </a:solidFill>
          <a:latin typeface="+mn-lt"/>
          <a:ea typeface="+mn-ea"/>
          <a:cs typeface="+mn-cs"/>
        </a:defRPr>
      </a:lvl1pPr>
      <a:lvl2pPr marL="506553" algn="l" defTabSz="1013097" rtl="0" eaLnBrk="1" latinLnBrk="0" hangingPunct="1">
        <a:defRPr sz="2000" kern="1200">
          <a:solidFill>
            <a:schemeClr val="tx1"/>
          </a:solidFill>
          <a:latin typeface="+mn-lt"/>
          <a:ea typeface="+mn-ea"/>
          <a:cs typeface="+mn-cs"/>
        </a:defRPr>
      </a:lvl2pPr>
      <a:lvl3pPr marL="1013097" algn="l" defTabSz="1013097" rtl="0" eaLnBrk="1" latinLnBrk="0" hangingPunct="1">
        <a:defRPr sz="2000" kern="1200">
          <a:solidFill>
            <a:schemeClr val="tx1"/>
          </a:solidFill>
          <a:latin typeface="+mn-lt"/>
          <a:ea typeface="+mn-ea"/>
          <a:cs typeface="+mn-cs"/>
        </a:defRPr>
      </a:lvl3pPr>
      <a:lvl4pPr marL="1519644" algn="l" defTabSz="1013097" rtl="0" eaLnBrk="1" latinLnBrk="0" hangingPunct="1">
        <a:defRPr sz="2000" kern="1200">
          <a:solidFill>
            <a:schemeClr val="tx1"/>
          </a:solidFill>
          <a:latin typeface="+mn-lt"/>
          <a:ea typeface="+mn-ea"/>
          <a:cs typeface="+mn-cs"/>
        </a:defRPr>
      </a:lvl4pPr>
      <a:lvl5pPr marL="2026194" algn="l" defTabSz="1013097" rtl="0" eaLnBrk="1" latinLnBrk="0" hangingPunct="1">
        <a:defRPr sz="2000" kern="1200">
          <a:solidFill>
            <a:schemeClr val="tx1"/>
          </a:solidFill>
          <a:latin typeface="+mn-lt"/>
          <a:ea typeface="+mn-ea"/>
          <a:cs typeface="+mn-cs"/>
        </a:defRPr>
      </a:lvl5pPr>
      <a:lvl6pPr marL="2532741" algn="l" defTabSz="1013097" rtl="0" eaLnBrk="1" latinLnBrk="0" hangingPunct="1">
        <a:defRPr sz="2000" kern="1200">
          <a:solidFill>
            <a:schemeClr val="tx1"/>
          </a:solidFill>
          <a:latin typeface="+mn-lt"/>
          <a:ea typeface="+mn-ea"/>
          <a:cs typeface="+mn-cs"/>
        </a:defRPr>
      </a:lvl6pPr>
      <a:lvl7pPr marL="3039291" algn="l" defTabSz="1013097" rtl="0" eaLnBrk="1" latinLnBrk="0" hangingPunct="1">
        <a:defRPr sz="2000" kern="1200">
          <a:solidFill>
            <a:schemeClr val="tx1"/>
          </a:solidFill>
          <a:latin typeface="+mn-lt"/>
          <a:ea typeface="+mn-ea"/>
          <a:cs typeface="+mn-cs"/>
        </a:defRPr>
      </a:lvl7pPr>
      <a:lvl8pPr marL="3545837" algn="l" defTabSz="1013097" rtl="0" eaLnBrk="1" latinLnBrk="0" hangingPunct="1">
        <a:defRPr sz="2000" kern="1200">
          <a:solidFill>
            <a:schemeClr val="tx1"/>
          </a:solidFill>
          <a:latin typeface="+mn-lt"/>
          <a:ea typeface="+mn-ea"/>
          <a:cs typeface="+mn-cs"/>
        </a:defRPr>
      </a:lvl8pPr>
      <a:lvl9pPr marL="4052383" algn="l" defTabSz="1013097"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28600" y="152403"/>
            <a:ext cx="81534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288" tIns="50643" rIns="101288" bIns="50643" numCol="1" anchor="ctr" anchorCtr="0" compatLnSpc="1">
            <a:prstTxWarp prst="textNoShape">
              <a:avLst/>
            </a:prstTxWarp>
          </a:bodyPr>
          <a:lstStyle/>
          <a:p>
            <a:pPr lvl="0"/>
            <a:r>
              <a:rPr lang="en-GB" altLang="zh-TW"/>
              <a:t>Click to edit Master title style</a:t>
            </a:r>
          </a:p>
        </p:txBody>
      </p:sp>
      <p:sp>
        <p:nvSpPr>
          <p:cNvPr id="3075" name="Rectangle 3"/>
          <p:cNvSpPr>
            <a:spLocks noGrp="1" noChangeArrowheads="1"/>
          </p:cNvSpPr>
          <p:nvPr>
            <p:ph type="body" idx="1"/>
          </p:nvPr>
        </p:nvSpPr>
        <p:spPr bwMode="auto">
          <a:xfrm>
            <a:off x="196850" y="1828800"/>
            <a:ext cx="9753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288" tIns="50643" rIns="101288" bIns="50643" numCol="1" anchor="t" anchorCtr="0" compatLnSpc="1">
            <a:prstTxWarp prst="textNoShape">
              <a:avLst/>
            </a:prstTxWarp>
          </a:bodyPr>
          <a:lstStyle/>
          <a:p>
            <a:pPr lvl="0"/>
            <a:r>
              <a:rPr lang="en-GB" altLang="zh-TW"/>
              <a:t>Click to edit Master text styles</a:t>
            </a:r>
          </a:p>
          <a:p>
            <a:pPr lvl="1"/>
            <a:r>
              <a:rPr lang="en-GB" altLang="zh-TW"/>
              <a:t>Second level</a:t>
            </a:r>
          </a:p>
          <a:p>
            <a:pPr lvl="2"/>
            <a:r>
              <a:rPr lang="en-GB" altLang="zh-TW"/>
              <a:t>Third level</a:t>
            </a:r>
          </a:p>
          <a:p>
            <a:pPr lvl="3"/>
            <a:r>
              <a:rPr lang="en-GB" altLang="zh-TW"/>
              <a:t>Fourth level</a:t>
            </a:r>
          </a:p>
          <a:p>
            <a:pPr lvl="4"/>
            <a:r>
              <a:rPr lang="en-GB" altLang="zh-TW"/>
              <a:t>Fifth level</a:t>
            </a:r>
          </a:p>
        </p:txBody>
      </p:sp>
      <p:sp>
        <p:nvSpPr>
          <p:cNvPr id="1029" name="Rectangle 5"/>
          <p:cNvSpPr>
            <a:spLocks noGrp="1" noChangeArrowheads="1"/>
          </p:cNvSpPr>
          <p:nvPr>
            <p:ph type="ftr" sz="quarter" idx="3"/>
          </p:nvPr>
        </p:nvSpPr>
        <p:spPr bwMode="auto">
          <a:xfrm>
            <a:off x="3505203" y="6915165"/>
            <a:ext cx="3211513" cy="506413"/>
          </a:xfrm>
          <a:prstGeom prst="rect">
            <a:avLst/>
          </a:prstGeom>
          <a:noFill/>
          <a:ln w="9525">
            <a:noFill/>
            <a:miter lim="800000"/>
            <a:headEnd/>
            <a:tailEnd/>
          </a:ln>
          <a:effectLst/>
        </p:spPr>
        <p:txBody>
          <a:bodyPr vert="horz" wrap="square" lIns="101288" tIns="50643" rIns="101288" bIns="50643" numCol="1" anchor="t" anchorCtr="0" compatLnSpc="1">
            <a:prstTxWarp prst="textNoShape">
              <a:avLst/>
            </a:prstTxWarp>
          </a:bodyPr>
          <a:lstStyle>
            <a:lvl1pPr algn="ctr">
              <a:defRPr sz="1400" smtClean="0">
                <a:solidFill>
                  <a:srgbClr val="000000"/>
                </a:solidFill>
                <a:ea typeface="新細明體" pitchFamily="-109" charset="-120"/>
              </a:defRPr>
            </a:lvl1pPr>
          </a:lstStyle>
          <a:p>
            <a:pPr>
              <a:defRPr/>
            </a:pPr>
            <a:endParaRPr lang="en-GB" altLang="zh-TW"/>
          </a:p>
        </p:txBody>
      </p:sp>
    </p:spTree>
    <p:extLst>
      <p:ext uri="{BB962C8B-B14F-4D97-AF65-F5344CB8AC3E}">
        <p14:creationId xmlns:p14="http://schemas.microsoft.com/office/powerpoint/2010/main" val="1695027135"/>
      </p:ext>
    </p:extLst>
  </p:cSld>
  <p:clrMap bg1="lt1" tx1="dk1" bg2="lt2" tx2="dk2" accent1="accent1" accent2="accent2" accent3="accent3" accent4="accent4" accent5="accent5" accent6="accent6" hlink="hlink" folHlink="folHlink"/>
  <p:sldLayoutIdLst>
    <p:sldLayoutId id="2147483772" r:id="rId1"/>
  </p:sldLayoutIdLst>
  <p:txStyles>
    <p:titleStyle>
      <a:lvl1pPr algn="l" defTabSz="1012217" rtl="0" eaLnBrk="0" fontAlgn="base" hangingPunct="0">
        <a:spcBef>
          <a:spcPct val="0"/>
        </a:spcBef>
        <a:spcAft>
          <a:spcPct val="0"/>
        </a:spcAft>
        <a:defRPr sz="4000" b="1">
          <a:solidFill>
            <a:schemeClr val="tx2"/>
          </a:solidFill>
          <a:latin typeface="+mj-lt"/>
          <a:ea typeface="ＭＳ Ｐゴシック" charset="-128"/>
          <a:cs typeface="ＭＳ Ｐゴシック" charset="-128"/>
        </a:defRPr>
      </a:lvl1pPr>
      <a:lvl2pPr algn="l" defTabSz="1012217" rtl="0" eaLnBrk="0" fontAlgn="base" hangingPunct="0">
        <a:spcBef>
          <a:spcPct val="0"/>
        </a:spcBef>
        <a:spcAft>
          <a:spcPct val="0"/>
        </a:spcAft>
        <a:defRPr sz="4000" b="1">
          <a:solidFill>
            <a:schemeClr val="tx2"/>
          </a:solidFill>
          <a:latin typeface="Arial" charset="0"/>
          <a:ea typeface="ＭＳ Ｐゴシック" charset="-128"/>
          <a:cs typeface="ＭＳ Ｐゴシック" charset="-128"/>
        </a:defRPr>
      </a:lvl2pPr>
      <a:lvl3pPr algn="l" defTabSz="1012217" rtl="0" eaLnBrk="0" fontAlgn="base" hangingPunct="0">
        <a:spcBef>
          <a:spcPct val="0"/>
        </a:spcBef>
        <a:spcAft>
          <a:spcPct val="0"/>
        </a:spcAft>
        <a:defRPr sz="4000" b="1">
          <a:solidFill>
            <a:schemeClr val="tx2"/>
          </a:solidFill>
          <a:latin typeface="Arial" charset="0"/>
          <a:ea typeface="ＭＳ Ｐゴシック" charset="-128"/>
          <a:cs typeface="ＭＳ Ｐゴシック" charset="-128"/>
        </a:defRPr>
      </a:lvl3pPr>
      <a:lvl4pPr algn="l" defTabSz="1012217" rtl="0" eaLnBrk="0" fontAlgn="base" hangingPunct="0">
        <a:spcBef>
          <a:spcPct val="0"/>
        </a:spcBef>
        <a:spcAft>
          <a:spcPct val="0"/>
        </a:spcAft>
        <a:defRPr sz="4000" b="1">
          <a:solidFill>
            <a:schemeClr val="tx2"/>
          </a:solidFill>
          <a:latin typeface="Arial" charset="0"/>
          <a:ea typeface="ＭＳ Ｐゴシック" charset="-128"/>
          <a:cs typeface="ＭＳ Ｐゴシック" charset="-128"/>
        </a:defRPr>
      </a:lvl4pPr>
      <a:lvl5pPr algn="l" defTabSz="1012217" rtl="0" eaLnBrk="0" fontAlgn="base" hangingPunct="0">
        <a:spcBef>
          <a:spcPct val="0"/>
        </a:spcBef>
        <a:spcAft>
          <a:spcPct val="0"/>
        </a:spcAft>
        <a:defRPr sz="4000" b="1">
          <a:solidFill>
            <a:schemeClr val="tx2"/>
          </a:solidFill>
          <a:latin typeface="Arial" charset="0"/>
          <a:ea typeface="ＭＳ Ｐゴシック" charset="-128"/>
          <a:cs typeface="ＭＳ Ｐゴシック" charset="-128"/>
        </a:defRPr>
      </a:lvl5pPr>
      <a:lvl6pPr marL="456824" algn="l" defTabSz="1013590" rtl="0" eaLnBrk="0" fontAlgn="base" hangingPunct="0">
        <a:spcBef>
          <a:spcPct val="0"/>
        </a:spcBef>
        <a:spcAft>
          <a:spcPct val="0"/>
        </a:spcAft>
        <a:defRPr sz="4000" b="1">
          <a:solidFill>
            <a:schemeClr val="tx2"/>
          </a:solidFill>
          <a:latin typeface="Arial" charset="0"/>
        </a:defRPr>
      </a:lvl6pPr>
      <a:lvl7pPr marL="913655" algn="l" defTabSz="1013590" rtl="0" eaLnBrk="0" fontAlgn="base" hangingPunct="0">
        <a:spcBef>
          <a:spcPct val="0"/>
        </a:spcBef>
        <a:spcAft>
          <a:spcPct val="0"/>
        </a:spcAft>
        <a:defRPr sz="4000" b="1">
          <a:solidFill>
            <a:schemeClr val="tx2"/>
          </a:solidFill>
          <a:latin typeface="Arial" charset="0"/>
        </a:defRPr>
      </a:lvl7pPr>
      <a:lvl8pPr marL="1370485" algn="l" defTabSz="1013590" rtl="0" eaLnBrk="0" fontAlgn="base" hangingPunct="0">
        <a:spcBef>
          <a:spcPct val="0"/>
        </a:spcBef>
        <a:spcAft>
          <a:spcPct val="0"/>
        </a:spcAft>
        <a:defRPr sz="4000" b="1">
          <a:solidFill>
            <a:schemeClr val="tx2"/>
          </a:solidFill>
          <a:latin typeface="Arial" charset="0"/>
        </a:defRPr>
      </a:lvl8pPr>
      <a:lvl9pPr marL="1827312" algn="l" defTabSz="1013590" rtl="0" eaLnBrk="0" fontAlgn="base" hangingPunct="0">
        <a:spcBef>
          <a:spcPct val="0"/>
        </a:spcBef>
        <a:spcAft>
          <a:spcPct val="0"/>
        </a:spcAft>
        <a:defRPr sz="4000" b="1">
          <a:solidFill>
            <a:schemeClr val="tx2"/>
          </a:solidFill>
          <a:latin typeface="Arial" charset="0"/>
        </a:defRPr>
      </a:lvl9pPr>
    </p:titleStyle>
    <p:bodyStyle>
      <a:lvl1pPr marL="377599" indent="-377599" algn="l" defTabSz="1012217"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821831" indent="-315724" algn="l" defTabSz="1012217" rtl="0" eaLnBrk="0" fontAlgn="base" hangingPunct="0">
        <a:spcBef>
          <a:spcPct val="20000"/>
        </a:spcBef>
        <a:spcAft>
          <a:spcPct val="0"/>
        </a:spcAft>
        <a:buChar char="–"/>
        <a:defRPr sz="2800">
          <a:solidFill>
            <a:schemeClr val="tx1"/>
          </a:solidFill>
          <a:latin typeface="+mn-lt"/>
          <a:ea typeface="ＭＳ Ｐゴシック" charset="-128"/>
        </a:defRPr>
      </a:lvl2pPr>
      <a:lvl3pPr marL="1264479" indent="-250678" algn="l" defTabSz="1012217" rtl="0" eaLnBrk="0" fontAlgn="base" hangingPunct="0">
        <a:spcBef>
          <a:spcPct val="20000"/>
        </a:spcBef>
        <a:spcAft>
          <a:spcPct val="0"/>
        </a:spcAft>
        <a:buChar char="•"/>
        <a:defRPr sz="2400">
          <a:solidFill>
            <a:schemeClr val="tx1"/>
          </a:solidFill>
          <a:latin typeface="+mn-lt"/>
          <a:ea typeface="ＭＳ Ｐゴシック" charset="-128"/>
        </a:defRPr>
      </a:lvl3pPr>
      <a:lvl4pPr marL="1770588" indent="-250678" algn="l" defTabSz="1012217" rtl="0" eaLnBrk="0" fontAlgn="base" hangingPunct="0">
        <a:spcBef>
          <a:spcPct val="20000"/>
        </a:spcBef>
        <a:spcAft>
          <a:spcPct val="0"/>
        </a:spcAft>
        <a:buChar char="–"/>
        <a:defRPr sz="2000">
          <a:solidFill>
            <a:schemeClr val="tx1"/>
          </a:solidFill>
          <a:latin typeface="+mn-lt"/>
          <a:ea typeface="ＭＳ Ｐゴシック" charset="-128"/>
        </a:defRPr>
      </a:lvl4pPr>
      <a:lvl5pPr marL="2278284" indent="-252270" algn="l" defTabSz="1012217" rtl="0" eaLnBrk="0" fontAlgn="base" hangingPunct="0">
        <a:spcBef>
          <a:spcPct val="20000"/>
        </a:spcBef>
        <a:spcAft>
          <a:spcPct val="0"/>
        </a:spcAft>
        <a:buChar char="»"/>
        <a:defRPr sz="2000">
          <a:solidFill>
            <a:schemeClr val="tx1"/>
          </a:solidFill>
          <a:latin typeface="+mn-lt"/>
          <a:ea typeface="ＭＳ Ｐゴシック" charset="-128"/>
        </a:defRPr>
      </a:lvl5pPr>
      <a:lvl6pPr marL="2736209" indent="-253801" algn="l" defTabSz="1013590" rtl="0" eaLnBrk="0" fontAlgn="base" hangingPunct="0">
        <a:spcBef>
          <a:spcPct val="20000"/>
        </a:spcBef>
        <a:spcAft>
          <a:spcPct val="0"/>
        </a:spcAft>
        <a:buChar char="»"/>
        <a:defRPr sz="2000">
          <a:solidFill>
            <a:schemeClr val="tx1"/>
          </a:solidFill>
          <a:latin typeface="+mn-lt"/>
        </a:defRPr>
      </a:lvl6pPr>
      <a:lvl7pPr marL="3193040" indent="-253801" algn="l" defTabSz="1013590" rtl="0" eaLnBrk="0" fontAlgn="base" hangingPunct="0">
        <a:spcBef>
          <a:spcPct val="20000"/>
        </a:spcBef>
        <a:spcAft>
          <a:spcPct val="0"/>
        </a:spcAft>
        <a:buChar char="»"/>
        <a:defRPr sz="2000">
          <a:solidFill>
            <a:schemeClr val="tx1"/>
          </a:solidFill>
          <a:latin typeface="+mn-lt"/>
        </a:defRPr>
      </a:lvl7pPr>
      <a:lvl8pPr marL="3649868" indent="-253801" algn="l" defTabSz="1013590" rtl="0" eaLnBrk="0" fontAlgn="base" hangingPunct="0">
        <a:spcBef>
          <a:spcPct val="20000"/>
        </a:spcBef>
        <a:spcAft>
          <a:spcPct val="0"/>
        </a:spcAft>
        <a:buChar char="»"/>
        <a:defRPr sz="2000">
          <a:solidFill>
            <a:schemeClr val="tx1"/>
          </a:solidFill>
          <a:latin typeface="+mn-lt"/>
        </a:defRPr>
      </a:lvl8pPr>
      <a:lvl9pPr marL="4106698" indent="-253801" algn="l" defTabSz="1013590" rtl="0" eaLnBrk="0" fontAlgn="base" hangingPunct="0">
        <a:spcBef>
          <a:spcPct val="20000"/>
        </a:spcBef>
        <a:spcAft>
          <a:spcPct val="0"/>
        </a:spcAft>
        <a:buChar char="»"/>
        <a:defRPr sz="2000">
          <a:solidFill>
            <a:schemeClr val="tx1"/>
          </a:solidFill>
          <a:latin typeface="+mn-lt"/>
        </a:defRPr>
      </a:lvl9pPr>
    </p:bodyStyle>
    <p:otherStyle>
      <a:defPPr>
        <a:defRPr lang="zh-TW"/>
      </a:defPPr>
      <a:lvl1pPr marL="0" algn="l" defTabSz="913655" rtl="0" eaLnBrk="1" latinLnBrk="0" hangingPunct="1">
        <a:defRPr sz="1800" kern="1200">
          <a:solidFill>
            <a:schemeClr val="tx1"/>
          </a:solidFill>
          <a:latin typeface="+mn-lt"/>
          <a:ea typeface="+mn-ea"/>
          <a:cs typeface="+mn-cs"/>
        </a:defRPr>
      </a:lvl1pPr>
      <a:lvl2pPr marL="456824" algn="l" defTabSz="913655" rtl="0" eaLnBrk="1" latinLnBrk="0" hangingPunct="1">
        <a:defRPr sz="1800" kern="1200">
          <a:solidFill>
            <a:schemeClr val="tx1"/>
          </a:solidFill>
          <a:latin typeface="+mn-lt"/>
          <a:ea typeface="+mn-ea"/>
          <a:cs typeface="+mn-cs"/>
        </a:defRPr>
      </a:lvl2pPr>
      <a:lvl3pPr marL="913655" algn="l" defTabSz="913655" rtl="0" eaLnBrk="1" latinLnBrk="0" hangingPunct="1">
        <a:defRPr sz="1800" kern="1200">
          <a:solidFill>
            <a:schemeClr val="tx1"/>
          </a:solidFill>
          <a:latin typeface="+mn-lt"/>
          <a:ea typeface="+mn-ea"/>
          <a:cs typeface="+mn-cs"/>
        </a:defRPr>
      </a:lvl3pPr>
      <a:lvl4pPr marL="1370485" algn="l" defTabSz="913655" rtl="0" eaLnBrk="1" latinLnBrk="0" hangingPunct="1">
        <a:defRPr sz="1800" kern="1200">
          <a:solidFill>
            <a:schemeClr val="tx1"/>
          </a:solidFill>
          <a:latin typeface="+mn-lt"/>
          <a:ea typeface="+mn-ea"/>
          <a:cs typeface="+mn-cs"/>
        </a:defRPr>
      </a:lvl4pPr>
      <a:lvl5pPr marL="1827312" algn="l" defTabSz="913655" rtl="0" eaLnBrk="1" latinLnBrk="0" hangingPunct="1">
        <a:defRPr sz="1800" kern="1200">
          <a:solidFill>
            <a:schemeClr val="tx1"/>
          </a:solidFill>
          <a:latin typeface="+mn-lt"/>
          <a:ea typeface="+mn-ea"/>
          <a:cs typeface="+mn-cs"/>
        </a:defRPr>
      </a:lvl5pPr>
      <a:lvl6pPr marL="2284143" algn="l" defTabSz="913655" rtl="0" eaLnBrk="1" latinLnBrk="0" hangingPunct="1">
        <a:defRPr sz="1800" kern="1200">
          <a:solidFill>
            <a:schemeClr val="tx1"/>
          </a:solidFill>
          <a:latin typeface="+mn-lt"/>
          <a:ea typeface="+mn-ea"/>
          <a:cs typeface="+mn-cs"/>
        </a:defRPr>
      </a:lvl6pPr>
      <a:lvl7pPr marL="2740969" algn="l" defTabSz="913655" rtl="0" eaLnBrk="1" latinLnBrk="0" hangingPunct="1">
        <a:defRPr sz="1800" kern="1200">
          <a:solidFill>
            <a:schemeClr val="tx1"/>
          </a:solidFill>
          <a:latin typeface="+mn-lt"/>
          <a:ea typeface="+mn-ea"/>
          <a:cs typeface="+mn-cs"/>
        </a:defRPr>
      </a:lvl7pPr>
      <a:lvl8pPr marL="3197800" algn="l" defTabSz="913655" rtl="0" eaLnBrk="1" latinLnBrk="0" hangingPunct="1">
        <a:defRPr sz="1800" kern="1200">
          <a:solidFill>
            <a:schemeClr val="tx1"/>
          </a:solidFill>
          <a:latin typeface="+mn-lt"/>
          <a:ea typeface="+mn-ea"/>
          <a:cs typeface="+mn-cs"/>
        </a:defRPr>
      </a:lvl8pPr>
      <a:lvl9pPr marL="3654627" algn="l" defTabSz="91365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52403"/>
            <a:ext cx="8153400" cy="936625"/>
          </a:xfrm>
          <a:prstGeom prst="rect">
            <a:avLst/>
          </a:prstGeom>
          <a:noFill/>
          <a:ln w="9525">
            <a:noFill/>
            <a:miter lim="800000"/>
            <a:headEnd/>
            <a:tailEnd/>
          </a:ln>
        </p:spPr>
        <p:txBody>
          <a:bodyPr vert="horz" wrap="square" lIns="101309" tIns="50654" rIns="101309" bIns="50654"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196850" y="1828800"/>
            <a:ext cx="9753600" cy="4876800"/>
          </a:xfrm>
          <a:prstGeom prst="rect">
            <a:avLst/>
          </a:prstGeom>
          <a:noFill/>
          <a:ln w="9525">
            <a:noFill/>
            <a:miter lim="800000"/>
            <a:headEnd/>
            <a:tailEnd/>
          </a:ln>
        </p:spPr>
        <p:txBody>
          <a:bodyPr vert="horz" wrap="square" lIns="101309" tIns="50654" rIns="101309" bIns="50654"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9" name="Rectangle 5"/>
          <p:cNvSpPr>
            <a:spLocks noGrp="1" noChangeArrowheads="1"/>
          </p:cNvSpPr>
          <p:nvPr>
            <p:ph type="ftr" sz="quarter" idx="3"/>
          </p:nvPr>
        </p:nvSpPr>
        <p:spPr bwMode="auto">
          <a:xfrm>
            <a:off x="3505203" y="6915165"/>
            <a:ext cx="3211513" cy="506413"/>
          </a:xfrm>
          <a:prstGeom prst="rect">
            <a:avLst/>
          </a:prstGeom>
          <a:noFill/>
          <a:ln w="9525">
            <a:noFill/>
            <a:miter lim="800000"/>
            <a:headEnd/>
            <a:tailEnd/>
          </a:ln>
          <a:effectLst/>
        </p:spPr>
        <p:txBody>
          <a:bodyPr vert="horz" wrap="square" lIns="101309" tIns="50654" rIns="101309" bIns="50654" numCol="1" anchor="t" anchorCtr="0" compatLnSpc="1">
            <a:prstTxWarp prst="textNoShape">
              <a:avLst/>
            </a:prstTxWarp>
          </a:bodyPr>
          <a:lstStyle>
            <a:lvl1pPr algn="ctr">
              <a:defRPr sz="1400">
                <a:latin typeface="Arial" charset="0"/>
                <a:ea typeface="+mn-ea"/>
                <a:cs typeface="+mn-cs"/>
              </a:defRPr>
            </a:lvl1pPr>
          </a:lstStyle>
          <a:p>
            <a:pPr>
              <a:defRPr/>
            </a:pPr>
            <a:endParaRPr lang="en-US">
              <a:solidFill>
                <a:srgbClr val="000000"/>
              </a:solidFill>
            </a:endParaRPr>
          </a:p>
        </p:txBody>
      </p:sp>
    </p:spTree>
    <p:extLst>
      <p:ext uri="{BB962C8B-B14F-4D97-AF65-F5344CB8AC3E}">
        <p14:creationId xmlns:p14="http://schemas.microsoft.com/office/powerpoint/2010/main" val="2649329821"/>
      </p:ext>
    </p:extLst>
  </p:cSld>
  <p:clrMap bg1="lt1" tx1="dk1" bg2="lt2" tx2="dk2" accent1="accent1" accent2="accent2" accent3="accent3" accent4="accent4" accent5="accent5" accent6="accent6" hlink="hlink" folHlink="folHlink"/>
  <p:sldLayoutIdLst>
    <p:sldLayoutId id="2147483825" r:id="rId1"/>
  </p:sldLayoutIdLst>
  <p:txStyles>
    <p:titleStyle>
      <a:lvl1pPr algn="l" defTabSz="1013806" rtl="0" eaLnBrk="0" fontAlgn="base" hangingPunct="0">
        <a:spcBef>
          <a:spcPct val="0"/>
        </a:spcBef>
        <a:spcAft>
          <a:spcPct val="0"/>
        </a:spcAft>
        <a:defRPr sz="4000" b="1">
          <a:solidFill>
            <a:schemeClr val="tx2"/>
          </a:solidFill>
          <a:latin typeface="+mj-lt"/>
          <a:ea typeface="ＭＳ Ｐゴシック" pitchFamily="-107" charset="-128"/>
          <a:cs typeface="ＭＳ Ｐゴシック" pitchFamily="-108" charset="-128"/>
        </a:defRPr>
      </a:lvl1pPr>
      <a:lvl2pPr algn="l" defTabSz="1013806"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8" charset="-128"/>
        </a:defRPr>
      </a:lvl2pPr>
      <a:lvl3pPr algn="l" defTabSz="1013806"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8" charset="-128"/>
        </a:defRPr>
      </a:lvl3pPr>
      <a:lvl4pPr algn="l" defTabSz="1013806"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8" charset="-128"/>
        </a:defRPr>
      </a:lvl4pPr>
      <a:lvl5pPr algn="l" defTabSz="1013806"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8" charset="-128"/>
        </a:defRPr>
      </a:lvl5pPr>
      <a:lvl6pPr marL="456922" algn="l" defTabSz="1013806" rtl="0" eaLnBrk="0" fontAlgn="base" hangingPunct="0">
        <a:spcBef>
          <a:spcPct val="0"/>
        </a:spcBef>
        <a:spcAft>
          <a:spcPct val="0"/>
        </a:spcAft>
        <a:defRPr sz="4000" b="1">
          <a:solidFill>
            <a:schemeClr val="tx2"/>
          </a:solidFill>
          <a:latin typeface="Arial" charset="0"/>
        </a:defRPr>
      </a:lvl6pPr>
      <a:lvl7pPr marL="913851" algn="l" defTabSz="1013806" rtl="0" eaLnBrk="0" fontAlgn="base" hangingPunct="0">
        <a:spcBef>
          <a:spcPct val="0"/>
        </a:spcBef>
        <a:spcAft>
          <a:spcPct val="0"/>
        </a:spcAft>
        <a:defRPr sz="4000" b="1">
          <a:solidFill>
            <a:schemeClr val="tx2"/>
          </a:solidFill>
          <a:latin typeface="Arial" charset="0"/>
        </a:defRPr>
      </a:lvl7pPr>
      <a:lvl8pPr marL="1370778" algn="l" defTabSz="1013806" rtl="0" eaLnBrk="0" fontAlgn="base" hangingPunct="0">
        <a:spcBef>
          <a:spcPct val="0"/>
        </a:spcBef>
        <a:spcAft>
          <a:spcPct val="0"/>
        </a:spcAft>
        <a:defRPr sz="4000" b="1">
          <a:solidFill>
            <a:schemeClr val="tx2"/>
          </a:solidFill>
          <a:latin typeface="Arial" charset="0"/>
        </a:defRPr>
      </a:lvl8pPr>
      <a:lvl9pPr marL="1827703" algn="l" defTabSz="1013806" rtl="0" eaLnBrk="0" fontAlgn="base" hangingPunct="0">
        <a:spcBef>
          <a:spcPct val="0"/>
        </a:spcBef>
        <a:spcAft>
          <a:spcPct val="0"/>
        </a:spcAft>
        <a:defRPr sz="4000" b="1">
          <a:solidFill>
            <a:schemeClr val="tx2"/>
          </a:solidFill>
          <a:latin typeface="Arial" charset="0"/>
        </a:defRPr>
      </a:lvl9pPr>
    </p:titleStyle>
    <p:bodyStyle>
      <a:lvl1pPr marL="379187" indent="-379187" algn="l" defTabSz="1013806" rtl="0" eaLnBrk="0" fontAlgn="base" hangingPunct="0">
        <a:spcBef>
          <a:spcPct val="20000"/>
        </a:spcBef>
        <a:spcAft>
          <a:spcPct val="0"/>
        </a:spcAft>
        <a:buChar char="•"/>
        <a:defRPr sz="3200">
          <a:solidFill>
            <a:schemeClr val="tx1"/>
          </a:solidFill>
          <a:latin typeface="+mn-lt"/>
          <a:ea typeface="ＭＳ Ｐゴシック" pitchFamily="-107" charset="-128"/>
          <a:cs typeface="ＭＳ Ｐゴシック" pitchFamily="-108" charset="-128"/>
        </a:defRPr>
      </a:lvl1pPr>
      <a:lvl2pPr marL="823419" indent="-317308" algn="l" defTabSz="1013806" rtl="0" eaLnBrk="0" fontAlgn="base" hangingPunct="0">
        <a:spcBef>
          <a:spcPct val="20000"/>
        </a:spcBef>
        <a:spcAft>
          <a:spcPct val="0"/>
        </a:spcAft>
        <a:buChar char="–"/>
        <a:defRPr sz="2800">
          <a:solidFill>
            <a:schemeClr val="tx1"/>
          </a:solidFill>
          <a:latin typeface="+mn-lt"/>
          <a:ea typeface="ＭＳ Ｐゴシック" pitchFamily="-107" charset="-128"/>
        </a:defRPr>
      </a:lvl2pPr>
      <a:lvl3pPr marL="1266064" indent="-252270" algn="l" defTabSz="1013806"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772176" indent="-252270" algn="l" defTabSz="1013806"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279872" indent="-253852" algn="l" defTabSz="1013806"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736796" indent="-253852" algn="l" defTabSz="1013806" rtl="0" eaLnBrk="0" fontAlgn="base" hangingPunct="0">
        <a:spcBef>
          <a:spcPct val="20000"/>
        </a:spcBef>
        <a:spcAft>
          <a:spcPct val="0"/>
        </a:spcAft>
        <a:buChar char="»"/>
        <a:defRPr sz="2000">
          <a:solidFill>
            <a:schemeClr val="tx1"/>
          </a:solidFill>
          <a:latin typeface="+mn-lt"/>
        </a:defRPr>
      </a:lvl6pPr>
      <a:lvl7pPr marL="3193724" indent="-253852" algn="l" defTabSz="1013806" rtl="0" eaLnBrk="0" fontAlgn="base" hangingPunct="0">
        <a:spcBef>
          <a:spcPct val="20000"/>
        </a:spcBef>
        <a:spcAft>
          <a:spcPct val="0"/>
        </a:spcAft>
        <a:buChar char="»"/>
        <a:defRPr sz="2000">
          <a:solidFill>
            <a:schemeClr val="tx1"/>
          </a:solidFill>
          <a:latin typeface="+mn-lt"/>
        </a:defRPr>
      </a:lvl7pPr>
      <a:lvl8pPr marL="3650650" indent="-253852" algn="l" defTabSz="1013806" rtl="0" eaLnBrk="0" fontAlgn="base" hangingPunct="0">
        <a:spcBef>
          <a:spcPct val="20000"/>
        </a:spcBef>
        <a:spcAft>
          <a:spcPct val="0"/>
        </a:spcAft>
        <a:buChar char="»"/>
        <a:defRPr sz="2000">
          <a:solidFill>
            <a:schemeClr val="tx1"/>
          </a:solidFill>
          <a:latin typeface="+mn-lt"/>
        </a:defRPr>
      </a:lvl8pPr>
      <a:lvl9pPr marL="4107577" indent="-253852" algn="l" defTabSz="1013806"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3851" rtl="0" eaLnBrk="1" latinLnBrk="0" hangingPunct="1">
        <a:defRPr sz="1800" kern="1200">
          <a:solidFill>
            <a:schemeClr val="tx1"/>
          </a:solidFill>
          <a:latin typeface="+mn-lt"/>
          <a:ea typeface="+mn-ea"/>
          <a:cs typeface="+mn-cs"/>
        </a:defRPr>
      </a:lvl1pPr>
      <a:lvl2pPr marL="456922" algn="l" defTabSz="913851" rtl="0" eaLnBrk="1" latinLnBrk="0" hangingPunct="1">
        <a:defRPr sz="1800" kern="1200">
          <a:solidFill>
            <a:schemeClr val="tx1"/>
          </a:solidFill>
          <a:latin typeface="+mn-lt"/>
          <a:ea typeface="+mn-ea"/>
          <a:cs typeface="+mn-cs"/>
        </a:defRPr>
      </a:lvl2pPr>
      <a:lvl3pPr marL="913851" algn="l" defTabSz="913851" rtl="0" eaLnBrk="1" latinLnBrk="0" hangingPunct="1">
        <a:defRPr sz="1800" kern="1200">
          <a:solidFill>
            <a:schemeClr val="tx1"/>
          </a:solidFill>
          <a:latin typeface="+mn-lt"/>
          <a:ea typeface="+mn-ea"/>
          <a:cs typeface="+mn-cs"/>
        </a:defRPr>
      </a:lvl3pPr>
      <a:lvl4pPr marL="1370778" algn="l" defTabSz="913851" rtl="0" eaLnBrk="1" latinLnBrk="0" hangingPunct="1">
        <a:defRPr sz="1800" kern="1200">
          <a:solidFill>
            <a:schemeClr val="tx1"/>
          </a:solidFill>
          <a:latin typeface="+mn-lt"/>
          <a:ea typeface="+mn-ea"/>
          <a:cs typeface="+mn-cs"/>
        </a:defRPr>
      </a:lvl4pPr>
      <a:lvl5pPr marL="1827703" algn="l" defTabSz="913851" rtl="0" eaLnBrk="1" latinLnBrk="0" hangingPunct="1">
        <a:defRPr sz="1800" kern="1200">
          <a:solidFill>
            <a:schemeClr val="tx1"/>
          </a:solidFill>
          <a:latin typeface="+mn-lt"/>
          <a:ea typeface="+mn-ea"/>
          <a:cs typeface="+mn-cs"/>
        </a:defRPr>
      </a:lvl5pPr>
      <a:lvl6pPr marL="2284632" algn="l" defTabSz="913851" rtl="0" eaLnBrk="1" latinLnBrk="0" hangingPunct="1">
        <a:defRPr sz="1800" kern="1200">
          <a:solidFill>
            <a:schemeClr val="tx1"/>
          </a:solidFill>
          <a:latin typeface="+mn-lt"/>
          <a:ea typeface="+mn-ea"/>
          <a:cs typeface="+mn-cs"/>
        </a:defRPr>
      </a:lvl6pPr>
      <a:lvl7pPr marL="2741556" algn="l" defTabSz="913851" rtl="0" eaLnBrk="1" latinLnBrk="0" hangingPunct="1">
        <a:defRPr sz="1800" kern="1200">
          <a:solidFill>
            <a:schemeClr val="tx1"/>
          </a:solidFill>
          <a:latin typeface="+mn-lt"/>
          <a:ea typeface="+mn-ea"/>
          <a:cs typeface="+mn-cs"/>
        </a:defRPr>
      </a:lvl7pPr>
      <a:lvl8pPr marL="3198484" algn="l" defTabSz="913851" rtl="0" eaLnBrk="1" latinLnBrk="0" hangingPunct="1">
        <a:defRPr sz="1800" kern="1200">
          <a:solidFill>
            <a:schemeClr val="tx1"/>
          </a:solidFill>
          <a:latin typeface="+mn-lt"/>
          <a:ea typeface="+mn-ea"/>
          <a:cs typeface="+mn-cs"/>
        </a:defRPr>
      </a:lvl8pPr>
      <a:lvl9pPr marL="3655410" algn="l" defTabSz="913851"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7524" y="303945"/>
            <a:ext cx="9135428" cy="1264973"/>
          </a:xfrm>
          <a:prstGeom prst="rect">
            <a:avLst/>
          </a:prstGeom>
        </p:spPr>
        <p:txBody>
          <a:bodyPr vert="horz" lIns="101318" tIns="50659" rIns="101318" bIns="50659" rtlCol="0" anchor="ctr">
            <a:normAutofit/>
          </a:bodyPr>
          <a:lstStyle/>
          <a:p>
            <a:r>
              <a:rPr lang="en-US"/>
              <a:t>Click to edit Master title style</a:t>
            </a:r>
          </a:p>
        </p:txBody>
      </p:sp>
      <p:sp>
        <p:nvSpPr>
          <p:cNvPr id="3" name="Text Placeholder 2"/>
          <p:cNvSpPr>
            <a:spLocks noGrp="1"/>
          </p:cNvSpPr>
          <p:nvPr>
            <p:ph type="body" idx="1"/>
          </p:nvPr>
        </p:nvSpPr>
        <p:spPr>
          <a:xfrm>
            <a:off x="507524" y="1770965"/>
            <a:ext cx="9135428" cy="5008942"/>
          </a:xfrm>
          <a:prstGeom prst="rect">
            <a:avLst/>
          </a:prstGeom>
        </p:spPr>
        <p:txBody>
          <a:bodyPr vert="horz" lIns="101318" tIns="50659" rIns="101318" bIns="5065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7524" y="7034669"/>
            <a:ext cx="2368444" cy="404089"/>
          </a:xfrm>
          <a:prstGeom prst="rect">
            <a:avLst/>
          </a:prstGeom>
        </p:spPr>
        <p:txBody>
          <a:bodyPr vert="horz" lIns="101318" tIns="50659" rIns="101318" bIns="50659" rtlCol="0" anchor="ctr"/>
          <a:lstStyle>
            <a:lvl1pPr algn="l">
              <a:defRPr sz="1300">
                <a:solidFill>
                  <a:schemeClr val="tx1">
                    <a:tint val="75000"/>
                  </a:schemeClr>
                </a:solidFill>
              </a:defRPr>
            </a:lvl1pPr>
          </a:lstStyle>
          <a:p>
            <a:pPr defTabSz="506595" eaLnBrk="1" fontAlgn="auto" hangingPunct="1">
              <a:spcBef>
                <a:spcPts val="0"/>
              </a:spcBef>
              <a:spcAft>
                <a:spcPts val="0"/>
              </a:spcAft>
            </a:pPr>
            <a:fld id="{CB238CDA-6AA8-3041-BA14-C5BECD2FDEB3}" type="datetimeFigureOut">
              <a:rPr lang="en-US" smtClean="0">
                <a:solidFill>
                  <a:prstClr val="black">
                    <a:tint val="75000"/>
                  </a:prstClr>
                </a:solidFill>
                <a:latin typeface="Calibri"/>
                <a:ea typeface="+mn-ea"/>
              </a:rPr>
              <a:pPr defTabSz="506595" eaLnBrk="1" fontAlgn="auto" hangingPunct="1">
                <a:spcBef>
                  <a:spcPts val="0"/>
                </a:spcBef>
                <a:spcAft>
                  <a:spcPts val="0"/>
                </a:spcAft>
              </a:pPr>
              <a:t>9/9/2020</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468079" y="7034669"/>
            <a:ext cx="3214317" cy="404089"/>
          </a:xfrm>
          <a:prstGeom prst="rect">
            <a:avLst/>
          </a:prstGeom>
        </p:spPr>
        <p:txBody>
          <a:bodyPr vert="horz" lIns="101318" tIns="50659" rIns="101318" bIns="50659" rtlCol="0" anchor="ctr"/>
          <a:lstStyle>
            <a:lvl1pPr algn="ctr">
              <a:defRPr sz="1300">
                <a:solidFill>
                  <a:schemeClr val="tx1">
                    <a:tint val="75000"/>
                  </a:schemeClr>
                </a:solidFill>
              </a:defRPr>
            </a:lvl1pPr>
          </a:lstStyle>
          <a:p>
            <a:pPr defTabSz="506595" eaLnBrk="1" fontAlgn="auto" hangingPunct="1">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7274507" y="7034669"/>
            <a:ext cx="2368444" cy="404089"/>
          </a:xfrm>
          <a:prstGeom prst="rect">
            <a:avLst/>
          </a:prstGeom>
        </p:spPr>
        <p:txBody>
          <a:bodyPr vert="horz" lIns="101318" tIns="50659" rIns="101318" bIns="50659" rtlCol="0" anchor="ctr"/>
          <a:lstStyle>
            <a:lvl1pPr algn="r">
              <a:defRPr sz="1300">
                <a:solidFill>
                  <a:schemeClr val="tx1">
                    <a:tint val="75000"/>
                  </a:schemeClr>
                </a:solidFill>
              </a:defRPr>
            </a:lvl1pPr>
          </a:lstStyle>
          <a:p>
            <a:pPr defTabSz="506595" eaLnBrk="1" fontAlgn="auto" hangingPunct="1">
              <a:spcBef>
                <a:spcPts val="0"/>
              </a:spcBef>
              <a:spcAft>
                <a:spcPts val="0"/>
              </a:spcAft>
            </a:pPr>
            <a:fld id="{C165561D-0F3D-B84C-ACC8-F670D7B11CD2}" type="slidenum">
              <a:rPr lang="en-US" smtClean="0">
                <a:solidFill>
                  <a:prstClr val="black">
                    <a:tint val="75000"/>
                  </a:prstClr>
                </a:solidFill>
                <a:latin typeface="Calibri"/>
                <a:ea typeface="+mn-ea"/>
              </a:rPr>
              <a:pPr defTabSz="506595" eaLnBrk="1" fontAlgn="auto" hangingPunct="1">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1908335697"/>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506595" rtl="0" eaLnBrk="1" latinLnBrk="0" hangingPunct="1">
        <a:spcBef>
          <a:spcPct val="0"/>
        </a:spcBef>
        <a:buNone/>
        <a:defRPr sz="4900" kern="1200">
          <a:solidFill>
            <a:schemeClr val="tx1"/>
          </a:solidFill>
          <a:latin typeface="+mj-lt"/>
          <a:ea typeface="+mj-ea"/>
          <a:cs typeface="+mj-cs"/>
        </a:defRPr>
      </a:lvl1pPr>
    </p:titleStyle>
    <p:bodyStyle>
      <a:lvl1pPr marL="379944" indent="-379944" algn="l" defTabSz="506595" rtl="0" eaLnBrk="1" latinLnBrk="0" hangingPunct="1">
        <a:spcBef>
          <a:spcPct val="20000"/>
        </a:spcBef>
        <a:buFont typeface="Arial"/>
        <a:buChar char="•"/>
        <a:defRPr sz="3500" kern="1200">
          <a:solidFill>
            <a:schemeClr val="tx1"/>
          </a:solidFill>
          <a:latin typeface="+mn-lt"/>
          <a:ea typeface="+mn-ea"/>
          <a:cs typeface="+mn-cs"/>
        </a:defRPr>
      </a:lvl1pPr>
      <a:lvl2pPr marL="823211" indent="-316618" algn="l" defTabSz="506595" rtl="0" eaLnBrk="1" latinLnBrk="0" hangingPunct="1">
        <a:spcBef>
          <a:spcPct val="20000"/>
        </a:spcBef>
        <a:buFont typeface="Arial"/>
        <a:buChar char="–"/>
        <a:defRPr sz="3100" kern="1200">
          <a:solidFill>
            <a:schemeClr val="tx1"/>
          </a:solidFill>
          <a:latin typeface="+mn-lt"/>
          <a:ea typeface="+mn-ea"/>
          <a:cs typeface="+mn-cs"/>
        </a:defRPr>
      </a:lvl2pPr>
      <a:lvl3pPr marL="1266479" indent="-253301" algn="l" defTabSz="506595" rtl="0" eaLnBrk="1" latinLnBrk="0" hangingPunct="1">
        <a:spcBef>
          <a:spcPct val="20000"/>
        </a:spcBef>
        <a:buFont typeface="Arial"/>
        <a:buChar char="•"/>
        <a:defRPr sz="2700" kern="1200">
          <a:solidFill>
            <a:schemeClr val="tx1"/>
          </a:solidFill>
          <a:latin typeface="+mn-lt"/>
          <a:ea typeface="+mn-ea"/>
          <a:cs typeface="+mn-cs"/>
        </a:defRPr>
      </a:lvl3pPr>
      <a:lvl4pPr marL="1773072" indent="-253301" algn="l" defTabSz="506595" rtl="0" eaLnBrk="1" latinLnBrk="0" hangingPunct="1">
        <a:spcBef>
          <a:spcPct val="20000"/>
        </a:spcBef>
        <a:buFont typeface="Arial"/>
        <a:buChar char="–"/>
        <a:defRPr sz="2200" kern="1200">
          <a:solidFill>
            <a:schemeClr val="tx1"/>
          </a:solidFill>
          <a:latin typeface="+mn-lt"/>
          <a:ea typeface="+mn-ea"/>
          <a:cs typeface="+mn-cs"/>
        </a:defRPr>
      </a:lvl4pPr>
      <a:lvl5pPr marL="2279663" indent="-253301" algn="l" defTabSz="506595" rtl="0" eaLnBrk="1" latinLnBrk="0" hangingPunct="1">
        <a:spcBef>
          <a:spcPct val="20000"/>
        </a:spcBef>
        <a:buFont typeface="Arial"/>
        <a:buChar char="»"/>
        <a:defRPr sz="2200" kern="1200">
          <a:solidFill>
            <a:schemeClr val="tx1"/>
          </a:solidFill>
          <a:latin typeface="+mn-lt"/>
          <a:ea typeface="+mn-ea"/>
          <a:cs typeface="+mn-cs"/>
        </a:defRPr>
      </a:lvl5pPr>
      <a:lvl6pPr marL="2786253" indent="-253301" algn="l" defTabSz="506595" rtl="0" eaLnBrk="1" latinLnBrk="0" hangingPunct="1">
        <a:spcBef>
          <a:spcPct val="20000"/>
        </a:spcBef>
        <a:buFont typeface="Arial"/>
        <a:buChar char="•"/>
        <a:defRPr sz="2200" kern="1200">
          <a:solidFill>
            <a:schemeClr val="tx1"/>
          </a:solidFill>
          <a:latin typeface="+mn-lt"/>
          <a:ea typeface="+mn-ea"/>
          <a:cs typeface="+mn-cs"/>
        </a:defRPr>
      </a:lvl6pPr>
      <a:lvl7pPr marL="3292846" indent="-253301" algn="l" defTabSz="506595" rtl="0" eaLnBrk="1" latinLnBrk="0" hangingPunct="1">
        <a:spcBef>
          <a:spcPct val="20000"/>
        </a:spcBef>
        <a:buFont typeface="Arial"/>
        <a:buChar char="•"/>
        <a:defRPr sz="2200" kern="1200">
          <a:solidFill>
            <a:schemeClr val="tx1"/>
          </a:solidFill>
          <a:latin typeface="+mn-lt"/>
          <a:ea typeface="+mn-ea"/>
          <a:cs typeface="+mn-cs"/>
        </a:defRPr>
      </a:lvl7pPr>
      <a:lvl8pPr marL="3799436" indent="-253301" algn="l" defTabSz="506595" rtl="0" eaLnBrk="1" latinLnBrk="0" hangingPunct="1">
        <a:spcBef>
          <a:spcPct val="20000"/>
        </a:spcBef>
        <a:buFont typeface="Arial"/>
        <a:buChar char="•"/>
        <a:defRPr sz="2200" kern="1200">
          <a:solidFill>
            <a:schemeClr val="tx1"/>
          </a:solidFill>
          <a:latin typeface="+mn-lt"/>
          <a:ea typeface="+mn-ea"/>
          <a:cs typeface="+mn-cs"/>
        </a:defRPr>
      </a:lvl8pPr>
      <a:lvl9pPr marL="4306032" indent="-253301" algn="l" defTabSz="506595"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6595" rtl="0" eaLnBrk="1" latinLnBrk="0" hangingPunct="1">
        <a:defRPr sz="2000" kern="1200">
          <a:solidFill>
            <a:schemeClr val="tx1"/>
          </a:solidFill>
          <a:latin typeface="+mn-lt"/>
          <a:ea typeface="+mn-ea"/>
          <a:cs typeface="+mn-cs"/>
        </a:defRPr>
      </a:lvl1pPr>
      <a:lvl2pPr marL="506595" algn="l" defTabSz="506595" rtl="0" eaLnBrk="1" latinLnBrk="0" hangingPunct="1">
        <a:defRPr sz="2000" kern="1200">
          <a:solidFill>
            <a:schemeClr val="tx1"/>
          </a:solidFill>
          <a:latin typeface="+mn-lt"/>
          <a:ea typeface="+mn-ea"/>
          <a:cs typeface="+mn-cs"/>
        </a:defRPr>
      </a:lvl2pPr>
      <a:lvl3pPr marL="1013184" algn="l" defTabSz="506595" rtl="0" eaLnBrk="1" latinLnBrk="0" hangingPunct="1">
        <a:defRPr sz="2000" kern="1200">
          <a:solidFill>
            <a:schemeClr val="tx1"/>
          </a:solidFill>
          <a:latin typeface="+mn-lt"/>
          <a:ea typeface="+mn-ea"/>
          <a:cs typeface="+mn-cs"/>
        </a:defRPr>
      </a:lvl3pPr>
      <a:lvl4pPr marL="1519775" algn="l" defTabSz="506595" rtl="0" eaLnBrk="1" latinLnBrk="0" hangingPunct="1">
        <a:defRPr sz="2000" kern="1200">
          <a:solidFill>
            <a:schemeClr val="tx1"/>
          </a:solidFill>
          <a:latin typeface="+mn-lt"/>
          <a:ea typeface="+mn-ea"/>
          <a:cs typeface="+mn-cs"/>
        </a:defRPr>
      </a:lvl4pPr>
      <a:lvl5pPr marL="2026368" algn="l" defTabSz="506595" rtl="0" eaLnBrk="1" latinLnBrk="0" hangingPunct="1">
        <a:defRPr sz="2000" kern="1200">
          <a:solidFill>
            <a:schemeClr val="tx1"/>
          </a:solidFill>
          <a:latin typeface="+mn-lt"/>
          <a:ea typeface="+mn-ea"/>
          <a:cs typeface="+mn-cs"/>
        </a:defRPr>
      </a:lvl5pPr>
      <a:lvl6pPr marL="2532958" algn="l" defTabSz="506595" rtl="0" eaLnBrk="1" latinLnBrk="0" hangingPunct="1">
        <a:defRPr sz="2000" kern="1200">
          <a:solidFill>
            <a:schemeClr val="tx1"/>
          </a:solidFill>
          <a:latin typeface="+mn-lt"/>
          <a:ea typeface="+mn-ea"/>
          <a:cs typeface="+mn-cs"/>
        </a:defRPr>
      </a:lvl6pPr>
      <a:lvl7pPr marL="3039551" algn="l" defTabSz="506595" rtl="0" eaLnBrk="1" latinLnBrk="0" hangingPunct="1">
        <a:defRPr sz="2000" kern="1200">
          <a:solidFill>
            <a:schemeClr val="tx1"/>
          </a:solidFill>
          <a:latin typeface="+mn-lt"/>
          <a:ea typeface="+mn-ea"/>
          <a:cs typeface="+mn-cs"/>
        </a:defRPr>
      </a:lvl7pPr>
      <a:lvl8pPr marL="3546141" algn="l" defTabSz="506595" rtl="0" eaLnBrk="1" latinLnBrk="0" hangingPunct="1">
        <a:defRPr sz="2000" kern="1200">
          <a:solidFill>
            <a:schemeClr val="tx1"/>
          </a:solidFill>
          <a:latin typeface="+mn-lt"/>
          <a:ea typeface="+mn-ea"/>
          <a:cs typeface="+mn-cs"/>
        </a:defRPr>
      </a:lvl8pPr>
      <a:lvl9pPr marL="4052730" algn="l" defTabSz="506595" rtl="0" eaLnBrk="1" latinLnBrk="0" hangingPunct="1">
        <a:defRPr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7524" y="303945"/>
            <a:ext cx="9135428" cy="126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366" tIns="50683" rIns="101366" bIns="50683"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507524" y="1770964"/>
            <a:ext cx="9135428" cy="5008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366" tIns="50683" rIns="101366" bIns="5068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507524" y="7034657"/>
            <a:ext cx="2368444" cy="404089"/>
          </a:xfrm>
          <a:prstGeom prst="rect">
            <a:avLst/>
          </a:prstGeom>
        </p:spPr>
        <p:txBody>
          <a:bodyPr vert="horz" wrap="square" lIns="101366" tIns="50683" rIns="101366" bIns="50683" numCol="1" anchor="ctr" anchorCtr="0" compatLnSpc="1">
            <a:prstTxWarp prst="textNoShape">
              <a:avLst/>
            </a:prstTxWarp>
          </a:bodyPr>
          <a:lstStyle>
            <a:lvl1pPr>
              <a:defRPr sz="1300">
                <a:solidFill>
                  <a:srgbClr val="898989"/>
                </a:solidFill>
                <a:latin typeface="Calibri" pitchFamily="-109" charset="0"/>
              </a:defRPr>
            </a:lvl1pPr>
          </a:lstStyle>
          <a:p>
            <a:pPr eaLnBrk="1" hangingPunct="1"/>
            <a:fld id="{49FDB017-F60D-44BD-8AA0-9ECAD30A89FB}" type="datetime1">
              <a:rPr lang="en-GB" altLang="en-US">
                <a:ea typeface="ＭＳ Ｐゴシック" pitchFamily="-109" charset="-128"/>
              </a:rPr>
              <a:pPr eaLnBrk="1" hangingPunct="1"/>
              <a:t>09/09/2020</a:t>
            </a:fld>
            <a:endParaRPr lang="en-GB" altLang="en-US">
              <a:ea typeface="ＭＳ Ｐゴシック" pitchFamily="-109" charset="-128"/>
            </a:endParaRPr>
          </a:p>
        </p:txBody>
      </p:sp>
      <p:sp>
        <p:nvSpPr>
          <p:cNvPr id="5" name="Footer Placeholder 4"/>
          <p:cNvSpPr>
            <a:spLocks noGrp="1"/>
          </p:cNvSpPr>
          <p:nvPr>
            <p:ph type="ftr" sz="quarter" idx="3"/>
          </p:nvPr>
        </p:nvSpPr>
        <p:spPr>
          <a:xfrm>
            <a:off x="3468079" y="7034657"/>
            <a:ext cx="3214317" cy="404089"/>
          </a:xfrm>
          <a:prstGeom prst="rect">
            <a:avLst/>
          </a:prstGeom>
        </p:spPr>
        <p:txBody>
          <a:bodyPr vert="horz" wrap="square" lIns="101366" tIns="50683" rIns="101366" bIns="50683" numCol="1" anchor="ctr" anchorCtr="0" compatLnSpc="1">
            <a:prstTxWarp prst="textNoShape">
              <a:avLst/>
            </a:prstTxWarp>
          </a:bodyPr>
          <a:lstStyle>
            <a:lvl1pPr algn="ctr">
              <a:defRPr sz="1300">
                <a:solidFill>
                  <a:srgbClr val="898989"/>
                </a:solidFill>
                <a:latin typeface="Calibri" pitchFamily="-109" charset="0"/>
              </a:defRPr>
            </a:lvl1pPr>
          </a:lstStyle>
          <a:p>
            <a:pPr eaLnBrk="1" hangingPunct="1"/>
            <a:endParaRPr lang="en-GB" altLang="en-US">
              <a:ea typeface="ＭＳ Ｐゴシック" pitchFamily="-109" charset="-128"/>
            </a:endParaRPr>
          </a:p>
        </p:txBody>
      </p:sp>
      <p:sp>
        <p:nvSpPr>
          <p:cNvPr id="6" name="Slide Number Placeholder 5"/>
          <p:cNvSpPr>
            <a:spLocks noGrp="1"/>
          </p:cNvSpPr>
          <p:nvPr>
            <p:ph type="sldNum" sz="quarter" idx="4"/>
          </p:nvPr>
        </p:nvSpPr>
        <p:spPr>
          <a:xfrm>
            <a:off x="7274507" y="7034657"/>
            <a:ext cx="2368444" cy="404089"/>
          </a:xfrm>
          <a:prstGeom prst="rect">
            <a:avLst/>
          </a:prstGeom>
        </p:spPr>
        <p:txBody>
          <a:bodyPr vert="horz" wrap="square" lIns="101366" tIns="50683" rIns="101366" bIns="50683" numCol="1" anchor="ctr" anchorCtr="0" compatLnSpc="1">
            <a:prstTxWarp prst="textNoShape">
              <a:avLst/>
            </a:prstTxWarp>
          </a:bodyPr>
          <a:lstStyle>
            <a:lvl1pPr algn="r">
              <a:defRPr sz="1300">
                <a:solidFill>
                  <a:srgbClr val="898989"/>
                </a:solidFill>
                <a:latin typeface="Calibri" pitchFamily="-109" charset="0"/>
              </a:defRPr>
            </a:lvl1pPr>
          </a:lstStyle>
          <a:p>
            <a:pPr eaLnBrk="1" hangingPunct="1"/>
            <a:fld id="{FA384FF6-52A9-4562-BADF-801D250E5D65}" type="slidenum">
              <a:rPr lang="en-GB" altLang="en-US">
                <a:ea typeface="ＭＳ Ｐゴシック" pitchFamily="-109" charset="-128"/>
              </a:rPr>
              <a:pPr eaLnBrk="1" hangingPunct="1"/>
              <a:t>‹#›</a:t>
            </a:fld>
            <a:endParaRPr lang="en-GB" altLang="en-US">
              <a:ea typeface="ＭＳ Ｐゴシック" pitchFamily="-109" charset="-128"/>
            </a:endParaRPr>
          </a:p>
        </p:txBody>
      </p:sp>
    </p:spTree>
    <p:extLst>
      <p:ext uri="{BB962C8B-B14F-4D97-AF65-F5344CB8AC3E}">
        <p14:creationId xmlns:p14="http://schemas.microsoft.com/office/powerpoint/2010/main" val="1738965128"/>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Lst>
  <p:txStyles>
    <p:titleStyle>
      <a:lvl1pPr algn="ctr" rtl="0" eaLnBrk="0" fontAlgn="base" hangingPunct="0">
        <a:spcBef>
          <a:spcPct val="0"/>
        </a:spcBef>
        <a:spcAft>
          <a:spcPct val="0"/>
        </a:spcAft>
        <a:defRPr sz="4900" kern="1200">
          <a:solidFill>
            <a:schemeClr val="tx1"/>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900">
          <a:solidFill>
            <a:schemeClr val="tx1"/>
          </a:solidFill>
          <a:latin typeface="Calibri"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4900">
          <a:solidFill>
            <a:schemeClr val="tx1"/>
          </a:solidFill>
          <a:latin typeface="Calibri"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4900">
          <a:solidFill>
            <a:schemeClr val="tx1"/>
          </a:solidFill>
          <a:latin typeface="Calibri"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4900">
          <a:solidFill>
            <a:schemeClr val="tx1"/>
          </a:solidFill>
          <a:latin typeface="Calibri" pitchFamily="-107" charset="0"/>
          <a:ea typeface="ＭＳ Ｐゴシック" pitchFamily="-107" charset="-128"/>
          <a:cs typeface="ＭＳ Ｐゴシック" pitchFamily="-107" charset="-128"/>
        </a:defRPr>
      </a:lvl5pPr>
      <a:lvl6pPr marL="506831" algn="ctr" rtl="0" fontAlgn="base">
        <a:spcBef>
          <a:spcPct val="0"/>
        </a:spcBef>
        <a:spcAft>
          <a:spcPct val="0"/>
        </a:spcAft>
        <a:defRPr sz="4900">
          <a:solidFill>
            <a:schemeClr val="tx1"/>
          </a:solidFill>
          <a:latin typeface="Calibri" pitchFamily="-107" charset="0"/>
          <a:ea typeface="ＭＳ Ｐゴシック" pitchFamily="-107" charset="-128"/>
          <a:cs typeface="ＭＳ Ｐゴシック" pitchFamily="-107" charset="-128"/>
        </a:defRPr>
      </a:lvl6pPr>
      <a:lvl7pPr marL="1013661" algn="ctr" rtl="0" fontAlgn="base">
        <a:spcBef>
          <a:spcPct val="0"/>
        </a:spcBef>
        <a:spcAft>
          <a:spcPct val="0"/>
        </a:spcAft>
        <a:defRPr sz="4900">
          <a:solidFill>
            <a:schemeClr val="tx1"/>
          </a:solidFill>
          <a:latin typeface="Calibri" pitchFamily="-107" charset="0"/>
          <a:ea typeface="ＭＳ Ｐゴシック" pitchFamily="-107" charset="-128"/>
          <a:cs typeface="ＭＳ Ｐゴシック" pitchFamily="-107" charset="-128"/>
        </a:defRPr>
      </a:lvl7pPr>
      <a:lvl8pPr marL="1520491" algn="ctr" rtl="0" fontAlgn="base">
        <a:spcBef>
          <a:spcPct val="0"/>
        </a:spcBef>
        <a:spcAft>
          <a:spcPct val="0"/>
        </a:spcAft>
        <a:defRPr sz="4900">
          <a:solidFill>
            <a:schemeClr val="tx1"/>
          </a:solidFill>
          <a:latin typeface="Calibri" pitchFamily="-107" charset="0"/>
          <a:ea typeface="ＭＳ Ｐゴシック" pitchFamily="-107" charset="-128"/>
          <a:cs typeface="ＭＳ Ｐゴシック" pitchFamily="-107" charset="-128"/>
        </a:defRPr>
      </a:lvl8pPr>
      <a:lvl9pPr marL="2027321" algn="ctr" rtl="0" fontAlgn="base">
        <a:spcBef>
          <a:spcPct val="0"/>
        </a:spcBef>
        <a:spcAft>
          <a:spcPct val="0"/>
        </a:spcAft>
        <a:defRPr sz="4900">
          <a:solidFill>
            <a:schemeClr val="tx1"/>
          </a:solidFill>
          <a:latin typeface="Calibri" pitchFamily="-107" charset="0"/>
          <a:ea typeface="ＭＳ Ｐゴシック" pitchFamily="-107" charset="-128"/>
          <a:cs typeface="ＭＳ Ｐゴシック" pitchFamily="-107" charset="-128"/>
        </a:defRPr>
      </a:lvl9pPr>
    </p:titleStyle>
    <p:bodyStyle>
      <a:lvl1pPr marL="380122" indent="-380122" algn="l" rtl="0" eaLnBrk="0" fontAlgn="base" hangingPunct="0">
        <a:spcBef>
          <a:spcPct val="20000"/>
        </a:spcBef>
        <a:spcAft>
          <a:spcPct val="0"/>
        </a:spcAft>
        <a:buFont typeface="Arial" charset="0"/>
        <a:buChar char="•"/>
        <a:defRPr sz="3500" kern="1200">
          <a:solidFill>
            <a:schemeClr val="tx1"/>
          </a:solidFill>
          <a:latin typeface="+mn-lt"/>
          <a:ea typeface="ＭＳ Ｐゴシック" pitchFamily="-107" charset="-128"/>
          <a:cs typeface="ＭＳ Ｐゴシック" pitchFamily="-107" charset="-128"/>
        </a:defRPr>
      </a:lvl1pPr>
      <a:lvl2pPr marL="823599" indent="-316768" algn="l" rtl="0" eaLnBrk="0" fontAlgn="base" hangingPunct="0">
        <a:spcBef>
          <a:spcPct val="20000"/>
        </a:spcBef>
        <a:spcAft>
          <a:spcPct val="0"/>
        </a:spcAft>
        <a:buFont typeface="Arial" charset="0"/>
        <a:buChar char="–"/>
        <a:defRPr sz="3100" kern="1200">
          <a:solidFill>
            <a:schemeClr val="tx1"/>
          </a:solidFill>
          <a:latin typeface="+mn-lt"/>
          <a:ea typeface="ＭＳ Ｐゴシック" pitchFamily="-107" charset="-128"/>
          <a:cs typeface="+mn-cs"/>
        </a:defRPr>
      </a:lvl2pPr>
      <a:lvl3pPr marL="1267075" indent="-253415" algn="l" rtl="0" eaLnBrk="0" fontAlgn="base" hangingPunct="0">
        <a:spcBef>
          <a:spcPct val="20000"/>
        </a:spcBef>
        <a:spcAft>
          <a:spcPct val="0"/>
        </a:spcAft>
        <a:buFont typeface="Arial" charset="0"/>
        <a:buChar char="•"/>
        <a:defRPr sz="2700" kern="1200">
          <a:solidFill>
            <a:schemeClr val="tx1"/>
          </a:solidFill>
          <a:latin typeface="+mn-lt"/>
          <a:ea typeface="ＭＳ Ｐゴシック" pitchFamily="-107" charset="-128"/>
          <a:cs typeface="+mn-cs"/>
        </a:defRPr>
      </a:lvl3pPr>
      <a:lvl4pPr marL="1773906" indent="-253415" algn="l" rtl="0" eaLnBrk="0" fontAlgn="base" hangingPunct="0">
        <a:spcBef>
          <a:spcPct val="20000"/>
        </a:spcBef>
        <a:spcAft>
          <a:spcPct val="0"/>
        </a:spcAft>
        <a:buFont typeface="Arial" charset="0"/>
        <a:buChar char="–"/>
        <a:defRPr sz="2200" kern="1200">
          <a:solidFill>
            <a:schemeClr val="tx1"/>
          </a:solidFill>
          <a:latin typeface="+mn-lt"/>
          <a:ea typeface="ＭＳ Ｐゴシック" pitchFamily="-107" charset="-128"/>
          <a:cs typeface="+mn-cs"/>
        </a:defRPr>
      </a:lvl4pPr>
      <a:lvl5pPr marL="2280736" indent="-253415" algn="l" rtl="0" eaLnBrk="0" fontAlgn="base" hangingPunct="0">
        <a:spcBef>
          <a:spcPct val="20000"/>
        </a:spcBef>
        <a:spcAft>
          <a:spcPct val="0"/>
        </a:spcAft>
        <a:buFont typeface="Arial" charset="0"/>
        <a:buChar char="»"/>
        <a:defRPr sz="2200" kern="1200">
          <a:solidFill>
            <a:schemeClr val="tx1"/>
          </a:solidFill>
          <a:latin typeface="+mn-lt"/>
          <a:ea typeface="ＭＳ Ｐゴシック" pitchFamily="-107" charset="-128"/>
          <a:cs typeface="+mn-cs"/>
        </a:defRPr>
      </a:lvl5pPr>
      <a:lvl6pPr marL="2787567" indent="-253415" algn="l" defTabSz="1013661"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94396" indent="-253415" algn="l" defTabSz="1013661"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1226" indent="-253415" algn="l" defTabSz="1013661"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08056" indent="-253415" algn="l" defTabSz="1013661"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3661" rtl="0" eaLnBrk="1" latinLnBrk="0" hangingPunct="1">
        <a:defRPr sz="2000" kern="1200">
          <a:solidFill>
            <a:schemeClr val="tx1"/>
          </a:solidFill>
          <a:latin typeface="+mn-lt"/>
          <a:ea typeface="+mn-ea"/>
          <a:cs typeface="+mn-cs"/>
        </a:defRPr>
      </a:lvl1pPr>
      <a:lvl2pPr marL="506831" algn="l" defTabSz="1013661" rtl="0" eaLnBrk="1" latinLnBrk="0" hangingPunct="1">
        <a:defRPr sz="2000" kern="1200">
          <a:solidFill>
            <a:schemeClr val="tx1"/>
          </a:solidFill>
          <a:latin typeface="+mn-lt"/>
          <a:ea typeface="+mn-ea"/>
          <a:cs typeface="+mn-cs"/>
        </a:defRPr>
      </a:lvl2pPr>
      <a:lvl3pPr marL="1013661" algn="l" defTabSz="1013661" rtl="0" eaLnBrk="1" latinLnBrk="0" hangingPunct="1">
        <a:defRPr sz="2000" kern="1200">
          <a:solidFill>
            <a:schemeClr val="tx1"/>
          </a:solidFill>
          <a:latin typeface="+mn-lt"/>
          <a:ea typeface="+mn-ea"/>
          <a:cs typeface="+mn-cs"/>
        </a:defRPr>
      </a:lvl3pPr>
      <a:lvl4pPr marL="1520491" algn="l" defTabSz="1013661" rtl="0" eaLnBrk="1" latinLnBrk="0" hangingPunct="1">
        <a:defRPr sz="2000" kern="1200">
          <a:solidFill>
            <a:schemeClr val="tx1"/>
          </a:solidFill>
          <a:latin typeface="+mn-lt"/>
          <a:ea typeface="+mn-ea"/>
          <a:cs typeface="+mn-cs"/>
        </a:defRPr>
      </a:lvl4pPr>
      <a:lvl5pPr marL="2027321" algn="l" defTabSz="1013661" rtl="0" eaLnBrk="1" latinLnBrk="0" hangingPunct="1">
        <a:defRPr sz="2000" kern="1200">
          <a:solidFill>
            <a:schemeClr val="tx1"/>
          </a:solidFill>
          <a:latin typeface="+mn-lt"/>
          <a:ea typeface="+mn-ea"/>
          <a:cs typeface="+mn-cs"/>
        </a:defRPr>
      </a:lvl5pPr>
      <a:lvl6pPr marL="2534152" algn="l" defTabSz="1013661" rtl="0" eaLnBrk="1" latinLnBrk="0" hangingPunct="1">
        <a:defRPr sz="2000" kern="1200">
          <a:solidFill>
            <a:schemeClr val="tx1"/>
          </a:solidFill>
          <a:latin typeface="+mn-lt"/>
          <a:ea typeface="+mn-ea"/>
          <a:cs typeface="+mn-cs"/>
        </a:defRPr>
      </a:lvl6pPr>
      <a:lvl7pPr marL="3040982" algn="l" defTabSz="1013661" rtl="0" eaLnBrk="1" latinLnBrk="0" hangingPunct="1">
        <a:defRPr sz="2000" kern="1200">
          <a:solidFill>
            <a:schemeClr val="tx1"/>
          </a:solidFill>
          <a:latin typeface="+mn-lt"/>
          <a:ea typeface="+mn-ea"/>
          <a:cs typeface="+mn-cs"/>
        </a:defRPr>
      </a:lvl7pPr>
      <a:lvl8pPr marL="3547812" algn="l" defTabSz="1013661" rtl="0" eaLnBrk="1" latinLnBrk="0" hangingPunct="1">
        <a:defRPr sz="2000" kern="1200">
          <a:solidFill>
            <a:schemeClr val="tx1"/>
          </a:solidFill>
          <a:latin typeface="+mn-lt"/>
          <a:ea typeface="+mn-ea"/>
          <a:cs typeface="+mn-cs"/>
        </a:defRPr>
      </a:lvl8pPr>
      <a:lvl9pPr marL="4054641" algn="l" defTabSz="1013661" rtl="0" eaLnBrk="1" latinLnBrk="0" hangingPunct="1">
        <a:defRPr sz="20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9363733" y="635039"/>
            <a:ext cx="95728" cy="6333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01297" tIns="50647" rIns="101297" bIns="50647" rtlCol="0" anchor="ctr"/>
          <a:lstStyle/>
          <a:p>
            <a:pPr algn="ctr" defTabSz="1012967" eaLnBrk="1" fontAlgn="auto" hangingPunct="1">
              <a:spcBef>
                <a:spcPts val="0"/>
              </a:spcBef>
              <a:spcAft>
                <a:spcPts val="0"/>
              </a:spcAft>
            </a:pPr>
            <a:endParaRPr lang="en-US" sz="2000">
              <a:solidFill>
                <a:prstClr val="white"/>
              </a:solidFill>
            </a:endParaRPr>
          </a:p>
        </p:txBody>
      </p:sp>
      <p:sp>
        <p:nvSpPr>
          <p:cNvPr id="11" name="Rectangle 10"/>
          <p:cNvSpPr/>
          <p:nvPr/>
        </p:nvSpPr>
        <p:spPr>
          <a:xfrm>
            <a:off x="9512650" y="635039"/>
            <a:ext cx="639480" cy="6333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01297" tIns="50647" rIns="101297" bIns="50647" rtlCol="0" anchor="ctr"/>
          <a:lstStyle/>
          <a:p>
            <a:pPr algn="ctr" defTabSz="1012967" eaLnBrk="1" fontAlgn="auto" hangingPunct="1">
              <a:spcBef>
                <a:spcPts val="0"/>
              </a:spcBef>
              <a:spcAft>
                <a:spcPts val="0"/>
              </a:spcAft>
            </a:pPr>
            <a:endParaRPr lang="en-US" sz="2000">
              <a:solidFill>
                <a:prstClr val="white"/>
              </a:solidFill>
            </a:endParaRPr>
          </a:p>
        </p:txBody>
      </p:sp>
      <p:sp>
        <p:nvSpPr>
          <p:cNvPr id="2" name="Title Placeholder 1"/>
          <p:cNvSpPr>
            <a:spLocks noGrp="1"/>
          </p:cNvSpPr>
          <p:nvPr>
            <p:ph type="title"/>
          </p:nvPr>
        </p:nvSpPr>
        <p:spPr>
          <a:xfrm>
            <a:off x="1015048" y="1709559"/>
            <a:ext cx="8120380" cy="1277254"/>
          </a:xfrm>
          <a:prstGeom prst="rect">
            <a:avLst/>
          </a:prstGeom>
        </p:spPr>
        <p:txBody>
          <a:bodyPr vert="horz" lIns="101297" tIns="50647" rIns="101297" bIns="50647"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15048" y="3065429"/>
            <a:ext cx="8120380" cy="3917241"/>
          </a:xfrm>
          <a:prstGeom prst="rect">
            <a:avLst/>
          </a:prstGeom>
        </p:spPr>
        <p:txBody>
          <a:bodyPr vert="horz" lIns="101297" tIns="50647" rIns="101297" bIns="5064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668953" y="607361"/>
            <a:ext cx="1320019" cy="329710"/>
          </a:xfrm>
          <a:prstGeom prst="rect">
            <a:avLst/>
          </a:prstGeom>
        </p:spPr>
        <p:txBody>
          <a:bodyPr vert="horz" lIns="101297" tIns="50647" rIns="101297" bIns="50647" rtlCol="0" anchor="ctr"/>
          <a:lstStyle>
            <a:lvl1pPr algn="l">
              <a:defRPr sz="1300">
                <a:solidFill>
                  <a:schemeClr val="tx1">
                    <a:alpha val="50000"/>
                  </a:schemeClr>
                </a:solidFill>
              </a:defRPr>
            </a:lvl1pPr>
          </a:lstStyle>
          <a:p>
            <a:pPr defTabSz="1012967" eaLnBrk="1" fontAlgn="auto" hangingPunct="1">
              <a:spcBef>
                <a:spcPts val="0"/>
              </a:spcBef>
              <a:spcAft>
                <a:spcPts val="0"/>
              </a:spcAft>
            </a:pPr>
            <a:fld id="{DA47DADC-55EA-4839-91C8-5BCC0EC06F5C}" type="datetime1">
              <a:rPr lang="en-US" smtClean="0">
                <a:solidFill>
                  <a:prstClr val="white">
                    <a:alpha val="50000"/>
                  </a:prstClr>
                </a:solidFill>
                <a:latin typeface="Arial"/>
              </a:rPr>
              <a:pPr defTabSz="1012967" eaLnBrk="1" fontAlgn="auto" hangingPunct="1">
                <a:spcBef>
                  <a:spcPts val="0"/>
                </a:spcBef>
                <a:spcAft>
                  <a:spcPts val="0"/>
                </a:spcAft>
              </a:pPr>
              <a:t>9/9/2020</a:t>
            </a:fld>
            <a:endParaRPr lang="en-US" dirty="0">
              <a:solidFill>
                <a:prstClr val="white">
                  <a:alpha val="50000"/>
                </a:prstClr>
              </a:solidFill>
              <a:latin typeface="Arial"/>
            </a:endParaRPr>
          </a:p>
        </p:txBody>
      </p:sp>
      <p:sp>
        <p:nvSpPr>
          <p:cNvPr id="6" name="Slide Number Placeholder 5"/>
          <p:cNvSpPr>
            <a:spLocks noGrp="1"/>
          </p:cNvSpPr>
          <p:nvPr>
            <p:ph type="sldNum" sz="quarter" idx="4"/>
          </p:nvPr>
        </p:nvSpPr>
        <p:spPr>
          <a:xfrm>
            <a:off x="8119528" y="607364"/>
            <a:ext cx="1044801" cy="333953"/>
          </a:xfrm>
          <a:prstGeom prst="rect">
            <a:avLst/>
          </a:prstGeom>
        </p:spPr>
        <p:txBody>
          <a:bodyPr vert="horz" lIns="101297" tIns="50647" rIns="101297" bIns="50647" rtlCol="0" anchor="ctr"/>
          <a:lstStyle>
            <a:lvl1pPr algn="r">
              <a:defRPr sz="1300">
                <a:solidFill>
                  <a:schemeClr val="tx1"/>
                </a:solidFill>
              </a:defRPr>
            </a:lvl1pPr>
          </a:lstStyle>
          <a:p>
            <a:pPr defTabSz="1012967" eaLnBrk="1" fontAlgn="auto" hangingPunct="1">
              <a:spcBef>
                <a:spcPts val="0"/>
              </a:spcBef>
              <a:spcAft>
                <a:spcPts val="0"/>
              </a:spcAft>
            </a:pPr>
            <a:fld id="{CE8079A4-7AA8-4A4F-87E2-7781EC5097DD}" type="slidenum">
              <a:rPr lang="en-US" smtClean="0">
                <a:solidFill>
                  <a:prstClr val="white"/>
                </a:solidFill>
                <a:latin typeface="Arial"/>
              </a:rPr>
              <a:pPr defTabSz="1012967" eaLnBrk="1" fontAlgn="auto" hangingPunct="1">
                <a:spcBef>
                  <a:spcPts val="0"/>
                </a:spcBef>
                <a:spcAft>
                  <a:spcPts val="0"/>
                </a:spcAft>
              </a:pPr>
              <a:t>‹#›</a:t>
            </a:fld>
            <a:endParaRPr lang="en-US">
              <a:solidFill>
                <a:prstClr val="white"/>
              </a:solidFill>
              <a:latin typeface="Arial"/>
            </a:endParaRPr>
          </a:p>
        </p:txBody>
      </p:sp>
      <p:sp>
        <p:nvSpPr>
          <p:cNvPr id="5" name="Footer Placeholder 4"/>
          <p:cNvSpPr>
            <a:spLocks noGrp="1"/>
          </p:cNvSpPr>
          <p:nvPr>
            <p:ph type="ftr" sz="quarter" idx="3"/>
          </p:nvPr>
        </p:nvSpPr>
        <p:spPr>
          <a:xfrm>
            <a:off x="6670080" y="947298"/>
            <a:ext cx="2493759" cy="333372"/>
          </a:xfrm>
          <a:prstGeom prst="rect">
            <a:avLst/>
          </a:prstGeom>
        </p:spPr>
        <p:txBody>
          <a:bodyPr vert="horz" lIns="101297" tIns="0" rIns="101297" bIns="50647" rtlCol="0" anchor="t"/>
          <a:lstStyle>
            <a:lvl1pPr algn="l">
              <a:defRPr sz="1100">
                <a:solidFill>
                  <a:schemeClr val="tx1"/>
                </a:solidFill>
              </a:defRPr>
            </a:lvl1pPr>
          </a:lstStyle>
          <a:p>
            <a:pPr defTabSz="1012967" eaLnBrk="1" fontAlgn="auto" hangingPunct="1">
              <a:spcBef>
                <a:spcPts val="0"/>
              </a:spcBef>
              <a:spcAft>
                <a:spcPts val="0"/>
              </a:spcAft>
            </a:pPr>
            <a:endParaRPr lang="en-US" dirty="0">
              <a:solidFill>
                <a:prstClr val="white"/>
              </a:solidFill>
              <a:latin typeface="Arial"/>
            </a:endParaRPr>
          </a:p>
        </p:txBody>
      </p:sp>
    </p:spTree>
    <p:extLst>
      <p:ext uri="{BB962C8B-B14F-4D97-AF65-F5344CB8AC3E}">
        <p14:creationId xmlns:p14="http://schemas.microsoft.com/office/powerpoint/2010/main" val="3822124110"/>
      </p:ext>
    </p:extLst>
  </p:cSld>
  <p:clrMap bg1="dk1" tx1="lt1" bg2="dk2"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hf hdr="0"/>
  <p:txStyles>
    <p:titleStyle>
      <a:lvl1pPr algn="l" defTabSz="1012967"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3250" indent="-202592" algn="l" defTabSz="1012967" rtl="0" eaLnBrk="1" latinLnBrk="0" hangingPunct="1">
        <a:spcBef>
          <a:spcPct val="20000"/>
        </a:spcBef>
        <a:buClr>
          <a:schemeClr val="tx2"/>
        </a:buClr>
        <a:buFont typeface="Wingdings" charset="2"/>
        <a:buChar char="§"/>
        <a:defRPr sz="2200" kern="1200">
          <a:solidFill>
            <a:schemeClr val="tx1"/>
          </a:solidFill>
          <a:latin typeface="+mn-lt"/>
          <a:ea typeface="+mn-ea"/>
          <a:cs typeface="+mn-cs"/>
        </a:defRPr>
      </a:lvl1pPr>
      <a:lvl2pPr marL="557131" indent="-202592" algn="l" defTabSz="1012967"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2pPr>
      <a:lvl3pPr marL="759726" indent="-202592" algn="l" defTabSz="1012967"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3pPr>
      <a:lvl4pPr marL="1012967" indent="-202592" algn="l" defTabSz="1012967"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4pPr>
      <a:lvl5pPr marL="1266207" indent="-202592" algn="l" defTabSz="1012967"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5pPr>
      <a:lvl6pPr marL="1519449" indent="-202592" algn="l" defTabSz="1012967" rtl="0" eaLnBrk="1" latinLnBrk="0" hangingPunct="1">
        <a:spcBef>
          <a:spcPct val="20000"/>
        </a:spcBef>
        <a:buClr>
          <a:schemeClr val="tx2"/>
        </a:buClr>
        <a:buFont typeface="Wingdings" pitchFamily="2" charset="2"/>
        <a:buChar char="§"/>
        <a:defRPr sz="1600" kern="1200">
          <a:solidFill>
            <a:schemeClr val="tx1"/>
          </a:solidFill>
          <a:latin typeface="+mn-lt"/>
          <a:ea typeface="+mn-ea"/>
          <a:cs typeface="+mn-cs"/>
        </a:defRPr>
      </a:lvl6pPr>
      <a:lvl7pPr marL="1772692" indent="-202592" algn="l" defTabSz="1012967" rtl="0" eaLnBrk="1" latinLnBrk="0" hangingPunct="1">
        <a:spcBef>
          <a:spcPct val="20000"/>
        </a:spcBef>
        <a:buClr>
          <a:schemeClr val="tx2"/>
        </a:buClr>
        <a:buFont typeface="Wingdings" pitchFamily="2" charset="2"/>
        <a:buChar char="§"/>
        <a:defRPr sz="1600" kern="1200">
          <a:solidFill>
            <a:schemeClr val="tx1"/>
          </a:solidFill>
          <a:latin typeface="+mn-lt"/>
          <a:ea typeface="+mn-ea"/>
          <a:cs typeface="+mn-cs"/>
        </a:defRPr>
      </a:lvl7pPr>
      <a:lvl8pPr marL="2025934" indent="-202592" algn="l" defTabSz="1012967" rtl="0" eaLnBrk="1" latinLnBrk="0" hangingPunct="1">
        <a:spcBef>
          <a:spcPct val="20000"/>
        </a:spcBef>
        <a:buClr>
          <a:schemeClr val="tx2"/>
        </a:buClr>
        <a:buFont typeface="Wingdings" pitchFamily="2" charset="2"/>
        <a:buChar char="§"/>
        <a:defRPr sz="1600" kern="1200">
          <a:solidFill>
            <a:schemeClr val="tx1"/>
          </a:solidFill>
          <a:latin typeface="+mn-lt"/>
          <a:ea typeface="+mn-ea"/>
          <a:cs typeface="+mn-cs"/>
        </a:defRPr>
      </a:lvl8pPr>
      <a:lvl9pPr marL="2279175" indent="-202592" algn="l" defTabSz="1012967" rtl="0" eaLnBrk="1" latinLnBrk="0" hangingPunct="1">
        <a:spcBef>
          <a:spcPct val="20000"/>
        </a:spcBef>
        <a:buClr>
          <a:schemeClr val="tx2"/>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1012967" rtl="0" eaLnBrk="1" latinLnBrk="0" hangingPunct="1">
        <a:defRPr sz="2000" kern="1200">
          <a:solidFill>
            <a:schemeClr val="tx1"/>
          </a:solidFill>
          <a:latin typeface="+mn-lt"/>
          <a:ea typeface="+mn-ea"/>
          <a:cs typeface="+mn-cs"/>
        </a:defRPr>
      </a:lvl1pPr>
      <a:lvl2pPr marL="506488" algn="l" defTabSz="1012967" rtl="0" eaLnBrk="1" latinLnBrk="0" hangingPunct="1">
        <a:defRPr sz="2000" kern="1200">
          <a:solidFill>
            <a:schemeClr val="tx1"/>
          </a:solidFill>
          <a:latin typeface="+mn-lt"/>
          <a:ea typeface="+mn-ea"/>
          <a:cs typeface="+mn-cs"/>
        </a:defRPr>
      </a:lvl2pPr>
      <a:lvl3pPr marL="1012967" algn="l" defTabSz="1012967" rtl="0" eaLnBrk="1" latinLnBrk="0" hangingPunct="1">
        <a:defRPr sz="2000" kern="1200">
          <a:solidFill>
            <a:schemeClr val="tx1"/>
          </a:solidFill>
          <a:latin typeface="+mn-lt"/>
          <a:ea typeface="+mn-ea"/>
          <a:cs typeface="+mn-cs"/>
        </a:defRPr>
      </a:lvl3pPr>
      <a:lvl4pPr marL="1519449" algn="l" defTabSz="1012967" rtl="0" eaLnBrk="1" latinLnBrk="0" hangingPunct="1">
        <a:defRPr sz="2000" kern="1200">
          <a:solidFill>
            <a:schemeClr val="tx1"/>
          </a:solidFill>
          <a:latin typeface="+mn-lt"/>
          <a:ea typeface="+mn-ea"/>
          <a:cs typeface="+mn-cs"/>
        </a:defRPr>
      </a:lvl4pPr>
      <a:lvl5pPr marL="2025934" algn="l" defTabSz="1012967" rtl="0" eaLnBrk="1" latinLnBrk="0" hangingPunct="1">
        <a:defRPr sz="2000" kern="1200">
          <a:solidFill>
            <a:schemeClr val="tx1"/>
          </a:solidFill>
          <a:latin typeface="+mn-lt"/>
          <a:ea typeface="+mn-ea"/>
          <a:cs typeface="+mn-cs"/>
        </a:defRPr>
      </a:lvl5pPr>
      <a:lvl6pPr marL="2532416" algn="l" defTabSz="1012967" rtl="0" eaLnBrk="1" latinLnBrk="0" hangingPunct="1">
        <a:defRPr sz="2000" kern="1200">
          <a:solidFill>
            <a:schemeClr val="tx1"/>
          </a:solidFill>
          <a:latin typeface="+mn-lt"/>
          <a:ea typeface="+mn-ea"/>
          <a:cs typeface="+mn-cs"/>
        </a:defRPr>
      </a:lvl6pPr>
      <a:lvl7pPr marL="3038900" algn="l" defTabSz="1012967" rtl="0" eaLnBrk="1" latinLnBrk="0" hangingPunct="1">
        <a:defRPr sz="2000" kern="1200">
          <a:solidFill>
            <a:schemeClr val="tx1"/>
          </a:solidFill>
          <a:latin typeface="+mn-lt"/>
          <a:ea typeface="+mn-ea"/>
          <a:cs typeface="+mn-cs"/>
        </a:defRPr>
      </a:lvl7pPr>
      <a:lvl8pPr marL="3545382" algn="l" defTabSz="1012967" rtl="0" eaLnBrk="1" latinLnBrk="0" hangingPunct="1">
        <a:defRPr sz="2000" kern="1200">
          <a:solidFill>
            <a:schemeClr val="tx1"/>
          </a:solidFill>
          <a:latin typeface="+mn-lt"/>
          <a:ea typeface="+mn-ea"/>
          <a:cs typeface="+mn-cs"/>
        </a:defRPr>
      </a:lvl8pPr>
      <a:lvl9pPr marL="4051862" algn="l" defTabSz="1012967" rtl="0" eaLnBrk="1" latinLnBrk="0" hangingPunct="1">
        <a:defRPr sz="20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7524" y="303945"/>
            <a:ext cx="9135428" cy="1264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507524" y="1770964"/>
            <a:ext cx="9135428" cy="5008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507524" y="6911672"/>
            <a:ext cx="2368444" cy="527072"/>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166"/>
            </a:lvl1pPr>
          </a:lstStyle>
          <a:p>
            <a:pPr>
              <a:defRPr/>
            </a:pPr>
            <a:endParaRPr lang="en-GB" altLang="en-US"/>
          </a:p>
        </p:txBody>
      </p:sp>
      <p:sp>
        <p:nvSpPr>
          <p:cNvPr id="1029" name="Rectangle 5"/>
          <p:cNvSpPr>
            <a:spLocks noGrp="1" noChangeArrowheads="1"/>
          </p:cNvSpPr>
          <p:nvPr>
            <p:ph type="ftr" sz="quarter" idx="3"/>
          </p:nvPr>
        </p:nvSpPr>
        <p:spPr bwMode="auto">
          <a:xfrm>
            <a:off x="3468080" y="6911672"/>
            <a:ext cx="3214317" cy="527072"/>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166"/>
            </a:lvl1pPr>
          </a:lstStyle>
          <a:p>
            <a:pPr>
              <a:defRPr/>
            </a:pPr>
            <a:endParaRPr lang="en-GB" altLang="en-US"/>
          </a:p>
        </p:txBody>
      </p:sp>
      <p:sp>
        <p:nvSpPr>
          <p:cNvPr id="1030" name="Rectangle 6"/>
          <p:cNvSpPr>
            <a:spLocks noGrp="1" noChangeArrowheads="1"/>
          </p:cNvSpPr>
          <p:nvPr>
            <p:ph type="sldNum" sz="quarter" idx="4"/>
          </p:nvPr>
        </p:nvSpPr>
        <p:spPr bwMode="auto">
          <a:xfrm>
            <a:off x="7274507" y="6911672"/>
            <a:ext cx="2368444" cy="527072"/>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166"/>
            </a:lvl1pPr>
          </a:lstStyle>
          <a:p>
            <a:pPr>
              <a:defRPr/>
            </a:pPr>
            <a:fld id="{9DEFE3D9-EA0F-4401-A884-02A1EE239349}" type="slidenum">
              <a:rPr lang="en-GB" altLang="en-US"/>
              <a:pPr>
                <a:defRPr/>
              </a:pPr>
              <a:t>‹#›</a:t>
            </a:fld>
            <a:endParaRPr lang="en-GB" altLang="en-US"/>
          </a:p>
        </p:txBody>
      </p:sp>
    </p:spTree>
    <p:extLst>
      <p:ext uri="{BB962C8B-B14F-4D97-AF65-F5344CB8AC3E}">
        <p14:creationId xmlns:p14="http://schemas.microsoft.com/office/powerpoint/2010/main" val="3527166086"/>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Lst>
  <p:txStyles>
    <p:titleStyle>
      <a:lvl1pPr algn="ctr" rtl="0" eaLnBrk="0" fontAlgn="base" hangingPunct="0">
        <a:spcBef>
          <a:spcPct val="0"/>
        </a:spcBef>
        <a:spcAft>
          <a:spcPct val="0"/>
        </a:spcAft>
        <a:defRPr sz="3663" kern="1200">
          <a:solidFill>
            <a:schemeClr val="tx2"/>
          </a:solidFill>
          <a:latin typeface="+mj-lt"/>
          <a:ea typeface="+mj-ea"/>
          <a:cs typeface="+mj-cs"/>
        </a:defRPr>
      </a:lvl1pPr>
      <a:lvl2pPr algn="ctr" rtl="0" eaLnBrk="0" fontAlgn="base" hangingPunct="0">
        <a:spcBef>
          <a:spcPct val="0"/>
        </a:spcBef>
        <a:spcAft>
          <a:spcPct val="0"/>
        </a:spcAft>
        <a:defRPr sz="3663">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3663">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3663">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3663">
          <a:solidFill>
            <a:schemeClr val="tx2"/>
          </a:solidFill>
          <a:latin typeface="Arial" panose="020B0604020202020204" pitchFamily="34" charset="0"/>
          <a:cs typeface="Arial" panose="020B0604020202020204" pitchFamily="34" charset="0"/>
        </a:defRPr>
      </a:lvl5pPr>
      <a:lvl6pPr marL="380670" algn="ctr" rtl="0" fontAlgn="base">
        <a:spcBef>
          <a:spcPct val="0"/>
        </a:spcBef>
        <a:spcAft>
          <a:spcPct val="0"/>
        </a:spcAft>
        <a:defRPr sz="3663">
          <a:solidFill>
            <a:schemeClr val="tx2"/>
          </a:solidFill>
          <a:latin typeface="Arial" panose="020B0604020202020204" pitchFamily="34" charset="0"/>
          <a:cs typeface="Arial" panose="020B0604020202020204" pitchFamily="34" charset="0"/>
        </a:defRPr>
      </a:lvl6pPr>
      <a:lvl7pPr marL="761339" algn="ctr" rtl="0" fontAlgn="base">
        <a:spcBef>
          <a:spcPct val="0"/>
        </a:spcBef>
        <a:spcAft>
          <a:spcPct val="0"/>
        </a:spcAft>
        <a:defRPr sz="3663">
          <a:solidFill>
            <a:schemeClr val="tx2"/>
          </a:solidFill>
          <a:latin typeface="Arial" panose="020B0604020202020204" pitchFamily="34" charset="0"/>
          <a:cs typeface="Arial" panose="020B0604020202020204" pitchFamily="34" charset="0"/>
        </a:defRPr>
      </a:lvl7pPr>
      <a:lvl8pPr marL="1142011" algn="ctr" rtl="0" fontAlgn="base">
        <a:spcBef>
          <a:spcPct val="0"/>
        </a:spcBef>
        <a:spcAft>
          <a:spcPct val="0"/>
        </a:spcAft>
        <a:defRPr sz="3663">
          <a:solidFill>
            <a:schemeClr val="tx2"/>
          </a:solidFill>
          <a:latin typeface="Arial" panose="020B0604020202020204" pitchFamily="34" charset="0"/>
          <a:cs typeface="Arial" panose="020B0604020202020204" pitchFamily="34" charset="0"/>
        </a:defRPr>
      </a:lvl8pPr>
      <a:lvl9pPr marL="1522681" algn="ctr" rtl="0" fontAlgn="base">
        <a:spcBef>
          <a:spcPct val="0"/>
        </a:spcBef>
        <a:spcAft>
          <a:spcPct val="0"/>
        </a:spcAft>
        <a:defRPr sz="3663">
          <a:solidFill>
            <a:schemeClr val="tx2"/>
          </a:solidFill>
          <a:latin typeface="Arial" panose="020B0604020202020204" pitchFamily="34" charset="0"/>
          <a:cs typeface="Arial" panose="020B0604020202020204" pitchFamily="34" charset="0"/>
        </a:defRPr>
      </a:lvl9pPr>
    </p:titleStyle>
    <p:bodyStyle>
      <a:lvl1pPr marL="285502" indent="-285502" algn="l" rtl="0" eaLnBrk="0" fontAlgn="base" hangingPunct="0">
        <a:spcBef>
          <a:spcPct val="20000"/>
        </a:spcBef>
        <a:spcAft>
          <a:spcPct val="0"/>
        </a:spcAft>
        <a:buChar char="•"/>
        <a:defRPr sz="2664" kern="1200">
          <a:solidFill>
            <a:schemeClr val="tx1"/>
          </a:solidFill>
          <a:latin typeface="+mn-lt"/>
          <a:ea typeface="+mn-ea"/>
          <a:cs typeface="+mn-cs"/>
        </a:defRPr>
      </a:lvl1pPr>
      <a:lvl2pPr marL="618589" indent="-237919" algn="l" rtl="0" eaLnBrk="0" fontAlgn="base" hangingPunct="0">
        <a:spcBef>
          <a:spcPct val="20000"/>
        </a:spcBef>
        <a:spcAft>
          <a:spcPct val="0"/>
        </a:spcAft>
        <a:buChar char="–"/>
        <a:defRPr sz="2331" kern="1200">
          <a:solidFill>
            <a:schemeClr val="tx1"/>
          </a:solidFill>
          <a:latin typeface="+mn-lt"/>
          <a:ea typeface="+mn-ea"/>
          <a:cs typeface="+mn-cs"/>
        </a:defRPr>
      </a:lvl2pPr>
      <a:lvl3pPr marL="951675" indent="-190336" algn="l" rtl="0" eaLnBrk="0" fontAlgn="base" hangingPunct="0">
        <a:spcBef>
          <a:spcPct val="20000"/>
        </a:spcBef>
        <a:spcAft>
          <a:spcPct val="0"/>
        </a:spcAft>
        <a:buChar char="•"/>
        <a:defRPr sz="1998" kern="1200">
          <a:solidFill>
            <a:schemeClr val="tx1"/>
          </a:solidFill>
          <a:latin typeface="+mn-lt"/>
          <a:ea typeface="+mn-ea"/>
          <a:cs typeface="+mn-cs"/>
        </a:defRPr>
      </a:lvl3pPr>
      <a:lvl4pPr marL="1332345" indent="-190336" algn="l" rtl="0" eaLnBrk="0" fontAlgn="base" hangingPunct="0">
        <a:spcBef>
          <a:spcPct val="20000"/>
        </a:spcBef>
        <a:spcAft>
          <a:spcPct val="0"/>
        </a:spcAft>
        <a:buChar char="–"/>
        <a:defRPr sz="1665" kern="1200">
          <a:solidFill>
            <a:schemeClr val="tx1"/>
          </a:solidFill>
          <a:latin typeface="+mn-lt"/>
          <a:ea typeface="+mn-ea"/>
          <a:cs typeface="+mn-cs"/>
        </a:defRPr>
      </a:lvl4pPr>
      <a:lvl5pPr marL="1713015" indent="-190336" algn="l" rtl="0" eaLnBrk="0" fontAlgn="base" hangingPunct="0">
        <a:spcBef>
          <a:spcPct val="20000"/>
        </a:spcBef>
        <a:spcAft>
          <a:spcPct val="0"/>
        </a:spcAft>
        <a:buChar char="»"/>
        <a:defRPr sz="1665" kern="1200">
          <a:solidFill>
            <a:schemeClr val="tx1"/>
          </a:solidFill>
          <a:latin typeface="+mn-lt"/>
          <a:ea typeface="+mn-ea"/>
          <a:cs typeface="+mn-cs"/>
        </a:defRPr>
      </a:lvl5pPr>
      <a:lvl6pPr marL="2093686" indent="-190336" algn="l" defTabSz="761339" rtl="0" eaLnBrk="1" latinLnBrk="0" hangingPunct="1">
        <a:lnSpc>
          <a:spcPct val="90000"/>
        </a:lnSpc>
        <a:spcBef>
          <a:spcPts val="416"/>
        </a:spcBef>
        <a:buFont typeface="Arial" panose="020B0604020202020204" pitchFamily="34" charset="0"/>
        <a:buChar char="•"/>
        <a:defRPr sz="1499" kern="1200">
          <a:solidFill>
            <a:schemeClr val="tx1"/>
          </a:solidFill>
          <a:latin typeface="+mn-lt"/>
          <a:ea typeface="+mn-ea"/>
          <a:cs typeface="+mn-cs"/>
        </a:defRPr>
      </a:lvl6pPr>
      <a:lvl7pPr marL="2474356" indent="-190336" algn="l" defTabSz="761339" rtl="0" eaLnBrk="1" latinLnBrk="0" hangingPunct="1">
        <a:lnSpc>
          <a:spcPct val="90000"/>
        </a:lnSpc>
        <a:spcBef>
          <a:spcPts val="416"/>
        </a:spcBef>
        <a:buFont typeface="Arial" panose="020B0604020202020204" pitchFamily="34" charset="0"/>
        <a:buChar char="•"/>
        <a:defRPr sz="1499" kern="1200">
          <a:solidFill>
            <a:schemeClr val="tx1"/>
          </a:solidFill>
          <a:latin typeface="+mn-lt"/>
          <a:ea typeface="+mn-ea"/>
          <a:cs typeface="+mn-cs"/>
        </a:defRPr>
      </a:lvl7pPr>
      <a:lvl8pPr marL="2855025" indent="-190336" algn="l" defTabSz="761339" rtl="0" eaLnBrk="1" latinLnBrk="0" hangingPunct="1">
        <a:lnSpc>
          <a:spcPct val="90000"/>
        </a:lnSpc>
        <a:spcBef>
          <a:spcPts val="416"/>
        </a:spcBef>
        <a:buFont typeface="Arial" panose="020B0604020202020204" pitchFamily="34" charset="0"/>
        <a:buChar char="•"/>
        <a:defRPr sz="1499" kern="1200">
          <a:solidFill>
            <a:schemeClr val="tx1"/>
          </a:solidFill>
          <a:latin typeface="+mn-lt"/>
          <a:ea typeface="+mn-ea"/>
          <a:cs typeface="+mn-cs"/>
        </a:defRPr>
      </a:lvl8pPr>
      <a:lvl9pPr marL="3235696" indent="-190336" algn="l" defTabSz="761339" rtl="0" eaLnBrk="1" latinLnBrk="0" hangingPunct="1">
        <a:lnSpc>
          <a:spcPct val="90000"/>
        </a:lnSpc>
        <a:spcBef>
          <a:spcPts val="416"/>
        </a:spcBef>
        <a:buFont typeface="Arial" panose="020B0604020202020204" pitchFamily="34" charset="0"/>
        <a:buChar char="•"/>
        <a:defRPr sz="1499" kern="1200">
          <a:solidFill>
            <a:schemeClr val="tx1"/>
          </a:solidFill>
          <a:latin typeface="+mn-lt"/>
          <a:ea typeface="+mn-ea"/>
          <a:cs typeface="+mn-cs"/>
        </a:defRPr>
      </a:lvl9pPr>
    </p:bodyStyle>
    <p:otherStyle>
      <a:defPPr>
        <a:defRPr lang="en-US"/>
      </a:defPPr>
      <a:lvl1pPr marL="0" algn="l" defTabSz="761339" rtl="0" eaLnBrk="1" latinLnBrk="0" hangingPunct="1">
        <a:defRPr sz="1499" kern="1200">
          <a:solidFill>
            <a:schemeClr val="tx1"/>
          </a:solidFill>
          <a:latin typeface="+mn-lt"/>
          <a:ea typeface="+mn-ea"/>
          <a:cs typeface="+mn-cs"/>
        </a:defRPr>
      </a:lvl1pPr>
      <a:lvl2pPr marL="380670" algn="l" defTabSz="761339" rtl="0" eaLnBrk="1" latinLnBrk="0" hangingPunct="1">
        <a:defRPr sz="1499" kern="1200">
          <a:solidFill>
            <a:schemeClr val="tx1"/>
          </a:solidFill>
          <a:latin typeface="+mn-lt"/>
          <a:ea typeface="+mn-ea"/>
          <a:cs typeface="+mn-cs"/>
        </a:defRPr>
      </a:lvl2pPr>
      <a:lvl3pPr marL="761339" algn="l" defTabSz="761339" rtl="0" eaLnBrk="1" latinLnBrk="0" hangingPunct="1">
        <a:defRPr sz="1499" kern="1200">
          <a:solidFill>
            <a:schemeClr val="tx1"/>
          </a:solidFill>
          <a:latin typeface="+mn-lt"/>
          <a:ea typeface="+mn-ea"/>
          <a:cs typeface="+mn-cs"/>
        </a:defRPr>
      </a:lvl3pPr>
      <a:lvl4pPr marL="1142011" algn="l" defTabSz="761339" rtl="0" eaLnBrk="1" latinLnBrk="0" hangingPunct="1">
        <a:defRPr sz="1499" kern="1200">
          <a:solidFill>
            <a:schemeClr val="tx1"/>
          </a:solidFill>
          <a:latin typeface="+mn-lt"/>
          <a:ea typeface="+mn-ea"/>
          <a:cs typeface="+mn-cs"/>
        </a:defRPr>
      </a:lvl4pPr>
      <a:lvl5pPr marL="1522681" algn="l" defTabSz="761339" rtl="0" eaLnBrk="1" latinLnBrk="0" hangingPunct="1">
        <a:defRPr sz="1499" kern="1200">
          <a:solidFill>
            <a:schemeClr val="tx1"/>
          </a:solidFill>
          <a:latin typeface="+mn-lt"/>
          <a:ea typeface="+mn-ea"/>
          <a:cs typeface="+mn-cs"/>
        </a:defRPr>
      </a:lvl5pPr>
      <a:lvl6pPr marL="1903350" algn="l" defTabSz="761339" rtl="0" eaLnBrk="1" latinLnBrk="0" hangingPunct="1">
        <a:defRPr sz="1499" kern="1200">
          <a:solidFill>
            <a:schemeClr val="tx1"/>
          </a:solidFill>
          <a:latin typeface="+mn-lt"/>
          <a:ea typeface="+mn-ea"/>
          <a:cs typeface="+mn-cs"/>
        </a:defRPr>
      </a:lvl6pPr>
      <a:lvl7pPr marL="2284020" algn="l" defTabSz="761339" rtl="0" eaLnBrk="1" latinLnBrk="0" hangingPunct="1">
        <a:defRPr sz="1499" kern="1200">
          <a:solidFill>
            <a:schemeClr val="tx1"/>
          </a:solidFill>
          <a:latin typeface="+mn-lt"/>
          <a:ea typeface="+mn-ea"/>
          <a:cs typeface="+mn-cs"/>
        </a:defRPr>
      </a:lvl7pPr>
      <a:lvl8pPr marL="2664691" algn="l" defTabSz="761339" rtl="0" eaLnBrk="1" latinLnBrk="0" hangingPunct="1">
        <a:defRPr sz="1499" kern="1200">
          <a:solidFill>
            <a:schemeClr val="tx1"/>
          </a:solidFill>
          <a:latin typeface="+mn-lt"/>
          <a:ea typeface="+mn-ea"/>
          <a:cs typeface="+mn-cs"/>
        </a:defRPr>
      </a:lvl8pPr>
      <a:lvl9pPr marL="3045361" algn="l" defTabSz="761339" rtl="0" eaLnBrk="1" latinLnBrk="0" hangingPunct="1">
        <a:defRPr sz="14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65.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41.xml"/><Relationship Id="rId6" Type="http://schemas.openxmlformats.org/officeDocument/2006/relationships/image" Target="../media/image35.png"/><Relationship Id="rId11" Type="http://schemas.openxmlformats.org/officeDocument/2006/relationships/image" Target="../media/image40.tiff"/><Relationship Id="rId5" Type="http://schemas.openxmlformats.org/officeDocument/2006/relationships/image" Target="../media/image34.png"/><Relationship Id="rId10" Type="http://schemas.openxmlformats.org/officeDocument/2006/relationships/image" Target="../media/image39.tiff"/><Relationship Id="rId4" Type="http://schemas.openxmlformats.org/officeDocument/2006/relationships/image" Target="../media/image33.pn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42E2fAWM6rA" TargetMode="External"/><Relationship Id="rId2" Type="http://schemas.openxmlformats.org/officeDocument/2006/relationships/notesSlide" Target="../notesSlides/notesSlide3.xml"/><Relationship Id="rId1" Type="http://schemas.openxmlformats.org/officeDocument/2006/relationships/slideLayout" Target="../slideLayouts/slideLayout27.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www.plymouthart.ac.uk/blog/news/plymouth-college-of-art-supports-the-global-climate-strikes"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4.tiff"/><Relationship Id="rId5" Type="http://schemas.openxmlformats.org/officeDocument/2006/relationships/image" Target="../media/image13.png"/><Relationship Id="rId4" Type="http://schemas.openxmlformats.org/officeDocument/2006/relationships/hyperlink" Target="https://www.bbc.co.uk/newsround/5372352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33.xml"/><Relationship Id="rId5" Type="http://schemas.openxmlformats.org/officeDocument/2006/relationships/image" Target="../media/image17.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hyperlink" Target="https://www.plymouth.ac.uk/about-us/teaching-and-learning/plymouth-compass"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www.followthethings.com/" TargetMode="External"/><Relationship Id="rId7"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 Id="rId9"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subTitle" idx="1"/>
          </p:nvPr>
        </p:nvSpPr>
        <p:spPr>
          <a:xfrm>
            <a:off x="2348040" y="6919119"/>
            <a:ext cx="8823197" cy="457200"/>
          </a:xfrm>
        </p:spPr>
        <p:txBody>
          <a:bodyPr/>
          <a:lstStyle/>
          <a:p>
            <a:pPr>
              <a:lnSpc>
                <a:spcPct val="80000"/>
              </a:lnSpc>
            </a:pPr>
            <a:r>
              <a:rPr lang="en-US" sz="1800" b="1" dirty="0" smtClean="0">
                <a:ea typeface="ＭＳ Ｐゴシック" pitchFamily="29" charset="-128"/>
                <a:cs typeface="ＭＳ Ｐゴシック" pitchFamily="29" charset="-128"/>
              </a:rPr>
              <a:t>Schools Meet Society - Urgent    		Sept 2020</a:t>
            </a:r>
            <a:endParaRPr lang="en-GB" sz="1800" dirty="0">
              <a:ea typeface="ＭＳ Ｐゴシック" pitchFamily="29" charset="-128"/>
              <a:cs typeface="ＭＳ Ｐゴシック" pitchFamily="29" charset="-128"/>
            </a:endParaRPr>
          </a:p>
        </p:txBody>
      </p:sp>
      <p:sp>
        <p:nvSpPr>
          <p:cNvPr id="29700" name="Rectangle 3"/>
          <p:cNvSpPr>
            <a:spLocks noChangeArrowheads="1"/>
          </p:cNvSpPr>
          <p:nvPr/>
        </p:nvSpPr>
        <p:spPr bwMode="auto">
          <a:xfrm>
            <a:off x="434855" y="4715980"/>
            <a:ext cx="6324600" cy="1061773"/>
          </a:xfrm>
          <a:prstGeom prst="rect">
            <a:avLst/>
          </a:prstGeom>
          <a:noFill/>
          <a:ln w="9525">
            <a:noFill/>
            <a:miter lim="800000"/>
            <a:headEnd/>
            <a:tailEnd/>
          </a:ln>
        </p:spPr>
        <p:txBody>
          <a:bodyPr lIns="91385" tIns="45692" rIns="91385" bIns="45692" anchor="ctr">
            <a:prstTxWarp prst="textNoShape">
              <a:avLst/>
            </a:prstTxWarp>
            <a:spAutoFit/>
          </a:bodyPr>
          <a:lstStyle/>
          <a:p>
            <a:r>
              <a:rPr lang="en-GB" sz="3500" b="1" dirty="0">
                <a:solidFill>
                  <a:srgbClr val="000000"/>
                </a:solidFill>
                <a:latin typeface="Arial" pitchFamily="29" charset="0"/>
                <a:ea typeface="ＭＳ Ｐゴシック" pitchFamily="29" charset="-128"/>
                <a:cs typeface="ＭＳ Ｐゴシック" pitchFamily="29" charset="-128"/>
              </a:rPr>
              <a:t>Paul </a:t>
            </a:r>
            <a:r>
              <a:rPr lang="en-GB" sz="3500" b="1" dirty="0" smtClean="0">
                <a:solidFill>
                  <a:srgbClr val="000000"/>
                </a:solidFill>
                <a:latin typeface="Arial" pitchFamily="29" charset="0"/>
                <a:ea typeface="ＭＳ Ｐゴシック" pitchFamily="29" charset="-128"/>
                <a:cs typeface="ＭＳ Ｐゴシック" pitchFamily="29" charset="-128"/>
              </a:rPr>
              <a:t>Warwick</a:t>
            </a:r>
          </a:p>
          <a:p>
            <a:r>
              <a:rPr lang="en-US" sz="2800" b="1" dirty="0" smtClean="0">
                <a:ea typeface="ＭＳ Ｐゴシック" pitchFamily="29" charset="-128"/>
                <a:cs typeface="ＭＳ Ｐゴシック" pitchFamily="29" charset="-128"/>
              </a:rPr>
              <a:t>paul.warwick@plymouth.ac.uk</a:t>
            </a:r>
            <a:endParaRPr lang="en-GB" sz="2800" dirty="0">
              <a:ea typeface="ＭＳ Ｐゴシック" pitchFamily="29" charset="-128"/>
              <a:cs typeface="ＭＳ Ｐゴシック" pitchFamily="29" charset="-128"/>
            </a:endParaRPr>
          </a:p>
        </p:txBody>
      </p:sp>
      <p:sp>
        <p:nvSpPr>
          <p:cNvPr id="6" name="Rectangle 2"/>
          <p:cNvSpPr txBox="1">
            <a:spLocks noChangeArrowheads="1"/>
          </p:cNvSpPr>
          <p:nvPr/>
        </p:nvSpPr>
        <p:spPr bwMode="auto">
          <a:xfrm>
            <a:off x="313313" y="1712842"/>
            <a:ext cx="7739519" cy="1265238"/>
          </a:xfrm>
          <a:prstGeom prst="rect">
            <a:avLst/>
          </a:prstGeom>
          <a:noFill/>
          <a:ln w="9525">
            <a:noFill/>
            <a:miter lim="800000"/>
            <a:headEnd/>
            <a:tailEnd/>
          </a:ln>
        </p:spPr>
        <p:txBody>
          <a:bodyPr vert="horz" wrap="square" lIns="101309" tIns="50654" rIns="101309" bIns="50654" numCol="1" anchor="ctr" anchorCtr="0" compatLnSpc="1">
            <a:prstTxWarp prst="textNoShape">
              <a:avLst/>
            </a:prstTxWarp>
          </a:bodyPr>
          <a:lstStyle>
            <a:lvl1pPr algn="l" defTabSz="1014370" rtl="0" eaLnBrk="0" fontAlgn="base" hangingPunct="0">
              <a:spcBef>
                <a:spcPct val="0"/>
              </a:spcBef>
              <a:spcAft>
                <a:spcPct val="0"/>
              </a:spcAft>
              <a:defRPr sz="4400" b="1">
                <a:solidFill>
                  <a:schemeClr val="tx2"/>
                </a:solidFill>
                <a:latin typeface="+mj-lt"/>
                <a:ea typeface="ＭＳ Ｐゴシック" pitchFamily="-107" charset="-128"/>
                <a:cs typeface="ＭＳ Ｐゴシック" pitchFamily="-108" charset="-128"/>
              </a:defRPr>
            </a:lvl1pPr>
            <a:lvl2pPr algn="l" defTabSz="1014370"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8" charset="-128"/>
              </a:defRPr>
            </a:lvl2pPr>
            <a:lvl3pPr algn="l" defTabSz="1014370"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8" charset="-128"/>
              </a:defRPr>
            </a:lvl3pPr>
            <a:lvl4pPr algn="l" defTabSz="1014370"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8" charset="-128"/>
              </a:defRPr>
            </a:lvl4pPr>
            <a:lvl5pPr algn="l" defTabSz="1014370"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8" charset="-128"/>
              </a:defRPr>
            </a:lvl5pPr>
            <a:lvl6pPr marL="457180" algn="l" defTabSz="1014370" rtl="0" eaLnBrk="0" fontAlgn="base" hangingPunct="0">
              <a:spcBef>
                <a:spcPct val="0"/>
              </a:spcBef>
              <a:spcAft>
                <a:spcPct val="0"/>
              </a:spcAft>
              <a:defRPr sz="4000" b="1">
                <a:solidFill>
                  <a:schemeClr val="tx2"/>
                </a:solidFill>
                <a:latin typeface="Arial" charset="0"/>
              </a:defRPr>
            </a:lvl6pPr>
            <a:lvl7pPr marL="914361" algn="l" defTabSz="1014370" rtl="0" eaLnBrk="0" fontAlgn="base" hangingPunct="0">
              <a:spcBef>
                <a:spcPct val="0"/>
              </a:spcBef>
              <a:spcAft>
                <a:spcPct val="0"/>
              </a:spcAft>
              <a:defRPr sz="4000" b="1">
                <a:solidFill>
                  <a:schemeClr val="tx2"/>
                </a:solidFill>
                <a:latin typeface="Arial" charset="0"/>
              </a:defRPr>
            </a:lvl7pPr>
            <a:lvl8pPr marL="1371541" algn="l" defTabSz="1014370" rtl="0" eaLnBrk="0" fontAlgn="base" hangingPunct="0">
              <a:spcBef>
                <a:spcPct val="0"/>
              </a:spcBef>
              <a:spcAft>
                <a:spcPct val="0"/>
              </a:spcAft>
              <a:defRPr sz="4000" b="1">
                <a:solidFill>
                  <a:schemeClr val="tx2"/>
                </a:solidFill>
                <a:latin typeface="Arial" charset="0"/>
              </a:defRPr>
            </a:lvl8pPr>
            <a:lvl9pPr marL="1828722" algn="l" defTabSz="1014370" rtl="0" eaLnBrk="0" fontAlgn="base" hangingPunct="0">
              <a:spcBef>
                <a:spcPct val="0"/>
              </a:spcBef>
              <a:spcAft>
                <a:spcPct val="0"/>
              </a:spcAft>
              <a:defRPr sz="4000" b="1">
                <a:solidFill>
                  <a:schemeClr val="tx2"/>
                </a:solidFill>
                <a:latin typeface="Arial" charset="0"/>
              </a:defRPr>
            </a:lvl9pPr>
          </a:lstStyle>
          <a:p>
            <a:r>
              <a:rPr lang="en-US" sz="5400" kern="0" dirty="0" smtClean="0">
                <a:solidFill>
                  <a:srgbClr val="92D050"/>
                </a:solidFill>
                <a:ea typeface="ＭＳ Ｐゴシック" pitchFamily="29" charset="-128"/>
                <a:cs typeface="ＭＳ Ｐゴシック" pitchFamily="29" charset="-128"/>
              </a:rPr>
              <a:t>Towards a pedagogy of love – key lessons in the move towards Education as Sustainability</a:t>
            </a:r>
            <a:endParaRPr lang="en-US" sz="5400" i="1" kern="0" dirty="0">
              <a:solidFill>
                <a:srgbClr val="92D050"/>
              </a:solidFill>
              <a:ea typeface="ＭＳ Ｐゴシック" pitchFamily="29" charset="-128"/>
              <a:cs typeface="ＭＳ Ｐゴシック" pitchFamily="29" charset="-128"/>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637" y="6004719"/>
            <a:ext cx="2073403" cy="15834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descr="Albert-Einstein-HD-Wallpape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99" y="1255615"/>
            <a:ext cx="10150475" cy="6324866"/>
          </a:xfrm>
          <a:prstGeom prst="rect">
            <a:avLst/>
          </a:prstGeom>
        </p:spPr>
      </p:pic>
      <p:sp>
        <p:nvSpPr>
          <p:cNvPr id="7" name="Title 6"/>
          <p:cNvSpPr>
            <a:spLocks noGrp="1"/>
          </p:cNvSpPr>
          <p:nvPr>
            <p:ph type="title"/>
          </p:nvPr>
        </p:nvSpPr>
        <p:spPr>
          <a:xfrm>
            <a:off x="5708080" y="1499230"/>
            <a:ext cx="4276358" cy="3963570"/>
          </a:xfrm>
        </p:spPr>
        <p:txBody>
          <a:bodyPr/>
          <a:lstStyle/>
          <a:p>
            <a:pPr algn="l"/>
            <a:r>
              <a:rPr lang="en-US" sz="3100" dirty="0">
                <a:solidFill>
                  <a:srgbClr val="E29E24"/>
                </a:solidFill>
                <a:latin typeface="Calibri"/>
                <a:cs typeface="Calibri"/>
              </a:rPr>
              <a:t>The world we have made as a result of the level of the thinking we have done thus far creates problems we cannot solve at the same level of thinking at which we created them.</a:t>
            </a:r>
            <a:endParaRPr lang="en-US" sz="3100" dirty="0"/>
          </a:p>
        </p:txBody>
      </p:sp>
      <p:sp>
        <p:nvSpPr>
          <p:cNvPr id="4" name="Rectangle 2"/>
          <p:cNvSpPr txBox="1">
            <a:spLocks noChangeArrowheads="1"/>
          </p:cNvSpPr>
          <p:nvPr/>
        </p:nvSpPr>
        <p:spPr bwMode="auto">
          <a:xfrm>
            <a:off x="-15081" y="60813"/>
            <a:ext cx="10150474" cy="936431"/>
          </a:xfrm>
          <a:prstGeom prst="rect">
            <a:avLst/>
          </a:prstGeom>
          <a:noFill/>
          <a:ln w="9525">
            <a:noFill/>
            <a:miter lim="800000"/>
            <a:headEnd/>
            <a:tailEnd/>
          </a:ln>
        </p:spPr>
        <p:txBody>
          <a:bodyPr vert="horz" wrap="square" lIns="101309" tIns="50654" rIns="101309" bIns="50654" numCol="1" anchor="ctr" anchorCtr="0" compatLnSpc="1">
            <a:prstTxWarp prst="textNoShape">
              <a:avLst/>
            </a:prstTxWarp>
          </a:bodyPr>
          <a:lstStyle>
            <a:lvl1pPr algn="l" defTabSz="1013806" rtl="0" eaLnBrk="0" fontAlgn="base" hangingPunct="0">
              <a:spcBef>
                <a:spcPct val="0"/>
              </a:spcBef>
              <a:spcAft>
                <a:spcPct val="0"/>
              </a:spcAft>
              <a:defRPr sz="4000" b="1">
                <a:solidFill>
                  <a:schemeClr val="accent2"/>
                </a:solidFill>
                <a:latin typeface="+mj-lt"/>
                <a:ea typeface="ＭＳ Ｐゴシック" pitchFamily="-107" charset="-128"/>
                <a:cs typeface="ＭＳ Ｐゴシック" pitchFamily="-108" charset="-128"/>
              </a:defRPr>
            </a:lvl1pPr>
            <a:lvl2pPr algn="l" defTabSz="1013806"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8" charset="-128"/>
              </a:defRPr>
            </a:lvl2pPr>
            <a:lvl3pPr algn="l" defTabSz="1013806"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8" charset="-128"/>
              </a:defRPr>
            </a:lvl3pPr>
            <a:lvl4pPr algn="l" defTabSz="1013806"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8" charset="-128"/>
              </a:defRPr>
            </a:lvl4pPr>
            <a:lvl5pPr algn="l" defTabSz="1013806"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8" charset="-128"/>
              </a:defRPr>
            </a:lvl5pPr>
            <a:lvl6pPr marL="456922" algn="l" defTabSz="1013806" rtl="0" eaLnBrk="0" fontAlgn="base" hangingPunct="0">
              <a:spcBef>
                <a:spcPct val="0"/>
              </a:spcBef>
              <a:spcAft>
                <a:spcPct val="0"/>
              </a:spcAft>
              <a:defRPr sz="4000" b="1">
                <a:solidFill>
                  <a:schemeClr val="tx2"/>
                </a:solidFill>
                <a:latin typeface="Arial" charset="0"/>
              </a:defRPr>
            </a:lvl6pPr>
            <a:lvl7pPr marL="913851" algn="l" defTabSz="1013806" rtl="0" eaLnBrk="0" fontAlgn="base" hangingPunct="0">
              <a:spcBef>
                <a:spcPct val="0"/>
              </a:spcBef>
              <a:spcAft>
                <a:spcPct val="0"/>
              </a:spcAft>
              <a:defRPr sz="4000" b="1">
                <a:solidFill>
                  <a:schemeClr val="tx2"/>
                </a:solidFill>
                <a:latin typeface="Arial" charset="0"/>
              </a:defRPr>
            </a:lvl7pPr>
            <a:lvl8pPr marL="1370778" algn="l" defTabSz="1013806" rtl="0" eaLnBrk="0" fontAlgn="base" hangingPunct="0">
              <a:spcBef>
                <a:spcPct val="0"/>
              </a:spcBef>
              <a:spcAft>
                <a:spcPct val="0"/>
              </a:spcAft>
              <a:defRPr sz="4000" b="1">
                <a:solidFill>
                  <a:schemeClr val="tx2"/>
                </a:solidFill>
                <a:latin typeface="Arial" charset="0"/>
              </a:defRPr>
            </a:lvl8pPr>
            <a:lvl9pPr marL="1827703" algn="l" defTabSz="1013806" rtl="0" eaLnBrk="0" fontAlgn="base" hangingPunct="0">
              <a:spcBef>
                <a:spcPct val="0"/>
              </a:spcBef>
              <a:spcAft>
                <a:spcPct val="0"/>
              </a:spcAft>
              <a:defRPr sz="4000" b="1">
                <a:solidFill>
                  <a:schemeClr val="tx2"/>
                </a:solidFill>
                <a:latin typeface="Arial" charset="0"/>
              </a:defRPr>
            </a:lvl9pPr>
          </a:lstStyle>
          <a:p>
            <a:pPr marL="0" marR="0" lvl="0" indent="0" algn="l" defTabSz="1013806" rtl="0" eaLnBrk="0" fontAlgn="base" latinLnBrk="0" hangingPunct="0">
              <a:lnSpc>
                <a:spcPct val="100000"/>
              </a:lnSpc>
              <a:spcBef>
                <a:spcPct val="0"/>
              </a:spcBef>
              <a:spcAft>
                <a:spcPct val="0"/>
              </a:spcAft>
              <a:buClrTx/>
              <a:buSzTx/>
              <a:buFontTx/>
              <a:buNone/>
              <a:tabLst/>
              <a:defRPr/>
            </a:pPr>
            <a:r>
              <a:rPr lang="en-GB" kern="0" dirty="0">
                <a:solidFill>
                  <a:srgbClr val="92D050"/>
                </a:solidFill>
                <a:latin typeface="Calibri"/>
                <a:ea typeface="ＭＳ Ｐゴシック" pitchFamily="-109" charset="-128"/>
                <a:cs typeface="ＭＳ Ｐゴシック" pitchFamily="-109" charset="-128"/>
              </a:rPr>
              <a:t>4</a:t>
            </a:r>
            <a:r>
              <a:rPr kumimoji="0" lang="en-GB" sz="4000" b="1" i="0" u="none" strike="noStrike" kern="0" cap="none" spc="0" normalizeH="0" baseline="0" noProof="0" dirty="0" smtClean="0">
                <a:ln>
                  <a:noFill/>
                </a:ln>
                <a:solidFill>
                  <a:srgbClr val="92D050"/>
                </a:solidFill>
                <a:effectLst/>
                <a:uLnTx/>
                <a:uFillTx/>
                <a:latin typeface="Calibri"/>
                <a:ea typeface="ＭＳ Ｐゴシック" pitchFamily="-109" charset="-128"/>
                <a:cs typeface="ＭＳ Ｐゴシック" pitchFamily="-109" charset="-128"/>
              </a:rPr>
              <a:t>. </a:t>
            </a:r>
            <a:r>
              <a:rPr kumimoji="0" lang="en-GB" sz="4000" b="1" i="0" u="none" strike="noStrike" kern="0" cap="none" spc="0" normalizeH="0" baseline="0" noProof="0" dirty="0">
                <a:ln>
                  <a:noFill/>
                </a:ln>
                <a:solidFill>
                  <a:srgbClr val="92D050"/>
                </a:solidFill>
                <a:effectLst/>
                <a:uLnTx/>
                <a:uFillTx/>
                <a:latin typeface="Calibri"/>
                <a:ea typeface="ＭＳ Ｐゴシック" pitchFamily="-109" charset="-128"/>
                <a:cs typeface="ＭＳ Ｐゴシック" pitchFamily="-109" charset="-128"/>
              </a:rPr>
              <a:t>Sustainable Education requires a movement towards a pedagogy of love</a:t>
            </a:r>
          </a:p>
        </p:txBody>
      </p:sp>
    </p:spTree>
    <p:extLst>
      <p:ext uri="{BB962C8B-B14F-4D97-AF65-F5344CB8AC3E}">
        <p14:creationId xmlns:p14="http://schemas.microsoft.com/office/powerpoint/2010/main" val="4227091442"/>
      </p:ext>
    </p:extLst>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Rot="1" noChangeArrowheads="1"/>
          </p:cNvSpPr>
          <p:nvPr/>
        </p:nvSpPr>
        <p:spPr bwMode="auto">
          <a:xfrm>
            <a:off x="198437" y="213521"/>
            <a:ext cx="9134475" cy="1020762"/>
          </a:xfrm>
          <a:prstGeom prst="rect">
            <a:avLst/>
          </a:prstGeom>
          <a:noFill/>
          <a:ln w="9525">
            <a:noFill/>
            <a:miter lim="800000"/>
            <a:headEnd/>
            <a:tailEnd/>
          </a:ln>
        </p:spPr>
        <p:txBody>
          <a:bodyPr lIns="101305" tIns="50652" rIns="101305" bIns="50652" anchor="ctr">
            <a:prstTxWarp prst="textNoShape">
              <a:avLst/>
            </a:prstTxWarp>
          </a:bodyPr>
          <a:lstStyle/>
          <a:p>
            <a:pPr marL="0" marR="0" lvl="0" indent="0" algn="l" defTabSz="1013806" rtl="0" eaLnBrk="0" fontAlgn="base" latinLnBrk="0" hangingPunct="0">
              <a:lnSpc>
                <a:spcPct val="100000"/>
              </a:lnSpc>
              <a:spcBef>
                <a:spcPct val="0"/>
              </a:spcBef>
              <a:spcAft>
                <a:spcPct val="0"/>
              </a:spcAft>
              <a:buClrTx/>
              <a:buSzTx/>
              <a:buFontTx/>
              <a:buNone/>
              <a:tabLst/>
              <a:defRPr/>
            </a:pPr>
            <a:endParaRPr kumimoji="0" lang="en-GB" altLang="zh-TW" sz="3200" b="1" i="0" u="none" strike="noStrike" kern="1200" cap="none" spc="0" normalizeH="0" baseline="0" noProof="0" dirty="0">
              <a:ln>
                <a:noFill/>
              </a:ln>
              <a:solidFill>
                <a:srgbClr val="000000"/>
              </a:solidFill>
              <a:effectLst/>
              <a:uLnTx/>
              <a:uFillTx/>
              <a:latin typeface="Arial" charset="0"/>
              <a:ea typeface="新細明體" pitchFamily="29" charset="-120"/>
              <a:cs typeface="新細明體" pitchFamily="29" charset="-120"/>
            </a:endParaRPr>
          </a:p>
        </p:txBody>
      </p:sp>
      <p:pic>
        <p:nvPicPr>
          <p:cNvPr id="4" name="Picture 3" descr="IMG_938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437" y="1737519"/>
            <a:ext cx="5339729" cy="3490123"/>
          </a:xfrm>
          <a:prstGeom prst="rect">
            <a:avLst/>
          </a:prstGeom>
        </p:spPr>
      </p:pic>
      <p:pic>
        <p:nvPicPr>
          <p:cNvPr id="5" name="Picture 4" descr="UNICYCLE awards.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59875" y="2118519"/>
            <a:ext cx="3189074" cy="4648751"/>
          </a:xfrm>
          <a:prstGeom prst="rect">
            <a:avLst/>
          </a:prstGeom>
        </p:spPr>
      </p:pic>
      <p:pic>
        <p:nvPicPr>
          <p:cNvPr id="8" name="Picture 7" descr="11737849_975534075819886_6476013086361834175_n.jpg"/>
          <p:cNvPicPr/>
          <p:nvPr/>
        </p:nvPicPr>
        <p:blipFill>
          <a:blip r:embed="rId5" cstate="email">
            <a:extLst>
              <a:ext uri="{28A0092B-C50C-407E-A947-70E740481C1C}">
                <a14:useLocalDpi xmlns:a14="http://schemas.microsoft.com/office/drawing/2010/main"/>
              </a:ext>
            </a:extLst>
          </a:blip>
          <a:stretch>
            <a:fillRect/>
          </a:stretch>
        </p:blipFill>
        <p:spPr>
          <a:xfrm>
            <a:off x="3246437" y="5395119"/>
            <a:ext cx="2288236" cy="1825956"/>
          </a:xfrm>
          <a:prstGeom prst="rect">
            <a:avLst/>
          </a:prstGeom>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3098" y="5395119"/>
            <a:ext cx="2738934" cy="1825956"/>
          </a:xfrm>
          <a:prstGeom prst="rect">
            <a:avLst/>
          </a:prstGeom>
        </p:spPr>
      </p:pic>
      <p:sp>
        <p:nvSpPr>
          <p:cNvPr id="9" name="Title 1"/>
          <p:cNvSpPr txBox="1">
            <a:spLocks/>
          </p:cNvSpPr>
          <p:nvPr/>
        </p:nvSpPr>
        <p:spPr>
          <a:xfrm>
            <a:off x="10178" y="0"/>
            <a:ext cx="8986887" cy="964199"/>
          </a:xfrm>
          <a:prstGeom prst="rect">
            <a:avLst/>
          </a:prstGeom>
        </p:spPr>
        <p:txBody>
          <a:bodyPr/>
          <a:lstStyle>
            <a:lvl1pPr algn="l" defTabSz="1013199" rtl="0" eaLnBrk="0" fontAlgn="base" hangingPunct="0">
              <a:spcBef>
                <a:spcPct val="0"/>
              </a:spcBef>
              <a:spcAft>
                <a:spcPct val="0"/>
              </a:spcAft>
              <a:defRPr sz="4000" b="1">
                <a:solidFill>
                  <a:schemeClr val="tx2"/>
                </a:solidFill>
                <a:latin typeface="+mj-lt"/>
                <a:ea typeface="ＭＳ Ｐゴシック" pitchFamily="-107" charset="-128"/>
                <a:cs typeface="ＭＳ Ｐゴシック" pitchFamily="-108" charset="-128"/>
              </a:defRPr>
            </a:lvl1pPr>
            <a:lvl2pPr algn="l" defTabSz="1013199"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8" charset="-128"/>
              </a:defRPr>
            </a:lvl2pPr>
            <a:lvl3pPr algn="l" defTabSz="1013199"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8" charset="-128"/>
              </a:defRPr>
            </a:lvl3pPr>
            <a:lvl4pPr algn="l" defTabSz="1013199"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8" charset="-128"/>
              </a:defRPr>
            </a:lvl4pPr>
            <a:lvl5pPr algn="l" defTabSz="1013199"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8" charset="-128"/>
              </a:defRPr>
            </a:lvl5pPr>
            <a:lvl6pPr marL="456645" algn="l" defTabSz="1013199" rtl="0" eaLnBrk="0" fontAlgn="base" hangingPunct="0">
              <a:spcBef>
                <a:spcPct val="0"/>
              </a:spcBef>
              <a:spcAft>
                <a:spcPct val="0"/>
              </a:spcAft>
              <a:defRPr sz="4000" b="1">
                <a:solidFill>
                  <a:schemeClr val="tx2"/>
                </a:solidFill>
                <a:latin typeface="Arial" charset="0"/>
              </a:defRPr>
            </a:lvl6pPr>
            <a:lvl7pPr marL="913302" algn="l" defTabSz="1013199" rtl="0" eaLnBrk="0" fontAlgn="base" hangingPunct="0">
              <a:spcBef>
                <a:spcPct val="0"/>
              </a:spcBef>
              <a:spcAft>
                <a:spcPct val="0"/>
              </a:spcAft>
              <a:defRPr sz="4000" b="1">
                <a:solidFill>
                  <a:schemeClr val="tx2"/>
                </a:solidFill>
                <a:latin typeface="Arial" charset="0"/>
              </a:defRPr>
            </a:lvl7pPr>
            <a:lvl8pPr marL="1369957" algn="l" defTabSz="1013199" rtl="0" eaLnBrk="0" fontAlgn="base" hangingPunct="0">
              <a:spcBef>
                <a:spcPct val="0"/>
              </a:spcBef>
              <a:spcAft>
                <a:spcPct val="0"/>
              </a:spcAft>
              <a:defRPr sz="4000" b="1">
                <a:solidFill>
                  <a:schemeClr val="tx2"/>
                </a:solidFill>
                <a:latin typeface="Arial" charset="0"/>
              </a:defRPr>
            </a:lvl8pPr>
            <a:lvl9pPr marL="1826607" algn="l" defTabSz="1013199" rtl="0" eaLnBrk="0" fontAlgn="base" hangingPunct="0">
              <a:spcBef>
                <a:spcPct val="0"/>
              </a:spcBef>
              <a:spcAft>
                <a:spcPct val="0"/>
              </a:spcAft>
              <a:defRPr sz="4000" b="1">
                <a:solidFill>
                  <a:schemeClr val="tx2"/>
                </a:solidFill>
                <a:latin typeface="Arial" charset="0"/>
              </a:defRPr>
            </a:lvl9pPr>
          </a:lstStyle>
          <a:p>
            <a:pPr marL="0" marR="0" lvl="0" indent="0" algn="l" defTabSz="1013199"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rgbClr val="92D050"/>
                </a:solidFill>
                <a:effectLst/>
                <a:uLnTx/>
                <a:uFillTx/>
                <a:latin typeface="Arial"/>
                <a:ea typeface="ＭＳ Ｐゴシック" pitchFamily="-107" charset="-128"/>
              </a:rPr>
              <a:t>Developing students as compassionate critical creatives</a:t>
            </a:r>
          </a:p>
        </p:txBody>
      </p:sp>
    </p:spTree>
    <p:extLst>
      <p:ext uri="{BB962C8B-B14F-4D97-AF65-F5344CB8AC3E}">
        <p14:creationId xmlns:p14="http://schemas.microsoft.com/office/powerpoint/2010/main" val="3536018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5637" y="1114684"/>
            <a:ext cx="7194049" cy="2390766"/>
          </a:xfrm>
        </p:spPr>
        <p:txBody>
          <a:bodyPr>
            <a:normAutofit/>
          </a:bodyPr>
          <a:lstStyle/>
          <a:p>
            <a:pPr marL="0" indent="0">
              <a:buNone/>
            </a:pPr>
            <a:r>
              <a:rPr lang="en-GB" sz="1800" b="1" dirty="0"/>
              <a:t>The new Sustainability Hub on campus</a:t>
            </a:r>
          </a:p>
        </p:txBody>
      </p:sp>
      <p:sp>
        <p:nvSpPr>
          <p:cNvPr id="15" name="Rectangle 14"/>
          <p:cNvSpPr/>
          <p:nvPr/>
        </p:nvSpPr>
        <p:spPr>
          <a:xfrm>
            <a:off x="0" y="0"/>
            <a:ext cx="2677221" cy="75898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366" tIns="50683" rIns="101366" bIns="50683" rtlCol="0" anchor="ctr"/>
          <a:lstStyle/>
          <a:p>
            <a:pPr marL="0" marR="0" lvl="0" indent="0" algn="ctr" defTabSz="1013661"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212159" y="3092846"/>
            <a:ext cx="2278117" cy="1511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itle 1"/>
          <p:cNvSpPr txBox="1">
            <a:spLocks/>
          </p:cNvSpPr>
          <p:nvPr/>
        </p:nvSpPr>
        <p:spPr>
          <a:xfrm>
            <a:off x="2677221" y="288463"/>
            <a:ext cx="7473254" cy="796922"/>
          </a:xfrm>
          <a:prstGeom prst="rect">
            <a:avLst/>
          </a:prstGeom>
          <a:solidFill>
            <a:schemeClr val="accent6">
              <a:lumMod val="75000"/>
            </a:schemeClr>
          </a:solidFill>
        </p:spPr>
        <p:txBody>
          <a:bodyPr vert="horz" lIns="101366" tIns="50683" rIns="101366" bIns="50683"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500" b="0" i="0" u="none" strike="noStrike" kern="1200" cap="none" spc="0" normalizeH="0" baseline="0" noProof="0" dirty="0">
                <a:ln>
                  <a:noFill/>
                </a:ln>
                <a:solidFill>
                  <a:prstClr val="white"/>
                </a:solidFill>
                <a:effectLst/>
                <a:uLnTx/>
                <a:uFillTx/>
                <a:latin typeface="Calibri"/>
                <a:ea typeface="+mj-ea"/>
                <a:cs typeface="+mj-cs"/>
              </a:rPr>
              <a:t>Creating sustainable futures together</a:t>
            </a: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8037" y="6561756"/>
            <a:ext cx="988101" cy="1028082"/>
          </a:xfrm>
          <a:prstGeom prst="rect">
            <a:avLst/>
          </a:prstGeom>
        </p:spPr>
      </p:pic>
      <p:sp>
        <p:nvSpPr>
          <p:cNvPr id="20" name="Content Placeholder 2"/>
          <p:cNvSpPr txBox="1">
            <a:spLocks/>
          </p:cNvSpPr>
          <p:nvPr/>
        </p:nvSpPr>
        <p:spPr bwMode="auto">
          <a:xfrm>
            <a:off x="2897802" y="3895947"/>
            <a:ext cx="5651470" cy="3657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345" tIns="50672" rIns="101345" bIns="50672" numCol="1" anchor="t" anchorCtr="0" compatLnSpc="1">
            <a:prstTxWarp prst="textNoShape">
              <a:avLst/>
            </a:prstTxWarp>
          </a:bodyPr>
          <a:lstStyle>
            <a:lvl1pPr marL="379333" indent="-379333" algn="l" defTabSz="1014196" rtl="0" eaLnBrk="0" fontAlgn="base" hangingPunct="0">
              <a:spcBef>
                <a:spcPct val="20000"/>
              </a:spcBef>
              <a:spcAft>
                <a:spcPct val="0"/>
              </a:spcAft>
              <a:buChar char="•"/>
              <a:defRPr sz="3200">
                <a:solidFill>
                  <a:schemeClr val="tx1"/>
                </a:solidFill>
                <a:latin typeface="+mn-lt"/>
                <a:ea typeface="ＭＳ Ｐゴシック" charset="-128"/>
                <a:cs typeface="+mn-cs"/>
              </a:defRPr>
            </a:lvl1pPr>
            <a:lvl2pPr marL="823736" indent="-317431" algn="l" defTabSz="1014196" rtl="0" eaLnBrk="0" fontAlgn="base" hangingPunct="0">
              <a:spcBef>
                <a:spcPct val="20000"/>
              </a:spcBef>
              <a:spcAft>
                <a:spcPct val="0"/>
              </a:spcAft>
              <a:buChar char="–"/>
              <a:defRPr sz="2800">
                <a:solidFill>
                  <a:schemeClr val="tx1"/>
                </a:solidFill>
                <a:latin typeface="+mn-lt"/>
                <a:ea typeface="ＭＳ Ｐゴシック" charset="-128"/>
              </a:defRPr>
            </a:lvl2pPr>
            <a:lvl3pPr marL="1266553" indent="-252362" algn="l" defTabSz="1014196" rtl="0" eaLnBrk="0" fontAlgn="base" hangingPunct="0">
              <a:spcBef>
                <a:spcPct val="20000"/>
              </a:spcBef>
              <a:spcAft>
                <a:spcPct val="0"/>
              </a:spcAft>
              <a:buChar char="•"/>
              <a:defRPr sz="2400">
                <a:solidFill>
                  <a:schemeClr val="tx1"/>
                </a:solidFill>
                <a:latin typeface="+mn-lt"/>
                <a:ea typeface="ＭＳ Ｐゴシック" charset="-128"/>
              </a:defRPr>
            </a:lvl3pPr>
            <a:lvl4pPr marL="1772859" indent="-252362" algn="l" defTabSz="1014196" rtl="0" eaLnBrk="0" fontAlgn="base" hangingPunct="0">
              <a:spcBef>
                <a:spcPct val="20000"/>
              </a:spcBef>
              <a:spcAft>
                <a:spcPct val="0"/>
              </a:spcAft>
              <a:buChar char="–"/>
              <a:defRPr sz="2000">
                <a:solidFill>
                  <a:schemeClr val="tx1"/>
                </a:solidFill>
                <a:latin typeface="+mn-lt"/>
                <a:ea typeface="ＭＳ Ｐゴシック" charset="-128"/>
              </a:defRPr>
            </a:lvl4pPr>
            <a:lvl5pPr marL="2280750" indent="-253945" algn="l" defTabSz="1014196" rtl="0" eaLnBrk="0" fontAlgn="base" hangingPunct="0">
              <a:spcBef>
                <a:spcPct val="20000"/>
              </a:spcBef>
              <a:spcAft>
                <a:spcPct val="0"/>
              </a:spcAft>
              <a:buChar char="»"/>
              <a:defRPr sz="2000">
                <a:solidFill>
                  <a:schemeClr val="tx1"/>
                </a:solidFill>
                <a:latin typeface="+mn-lt"/>
                <a:ea typeface="ＭＳ Ｐゴシック" charset="-128"/>
              </a:defRPr>
            </a:lvl5pPr>
            <a:lvl6pPr marL="2737852" indent="-253945" algn="l" defTabSz="1014196" rtl="0" eaLnBrk="0" fontAlgn="base" hangingPunct="0">
              <a:spcBef>
                <a:spcPct val="20000"/>
              </a:spcBef>
              <a:spcAft>
                <a:spcPct val="0"/>
              </a:spcAft>
              <a:buChar char="»"/>
              <a:defRPr sz="2000">
                <a:solidFill>
                  <a:schemeClr val="tx1"/>
                </a:solidFill>
                <a:latin typeface="+mn-lt"/>
              </a:defRPr>
            </a:lvl6pPr>
            <a:lvl7pPr marL="3194954" indent="-253945" algn="l" defTabSz="1014196" rtl="0" eaLnBrk="0" fontAlgn="base" hangingPunct="0">
              <a:spcBef>
                <a:spcPct val="20000"/>
              </a:spcBef>
              <a:spcAft>
                <a:spcPct val="0"/>
              </a:spcAft>
              <a:buChar char="»"/>
              <a:defRPr sz="2000">
                <a:solidFill>
                  <a:schemeClr val="tx1"/>
                </a:solidFill>
                <a:latin typeface="+mn-lt"/>
              </a:defRPr>
            </a:lvl7pPr>
            <a:lvl8pPr marL="3652057" indent="-253945" algn="l" defTabSz="1014196" rtl="0" eaLnBrk="0" fontAlgn="base" hangingPunct="0">
              <a:spcBef>
                <a:spcPct val="20000"/>
              </a:spcBef>
              <a:spcAft>
                <a:spcPct val="0"/>
              </a:spcAft>
              <a:buChar char="»"/>
              <a:defRPr sz="2000">
                <a:solidFill>
                  <a:schemeClr val="tx1"/>
                </a:solidFill>
                <a:latin typeface="+mn-lt"/>
              </a:defRPr>
            </a:lvl8pPr>
            <a:lvl9pPr marL="4109159" indent="-253945" algn="l" defTabSz="1014196" rtl="0" eaLnBrk="0" fontAlgn="base" hangingPunct="0">
              <a:spcBef>
                <a:spcPct val="20000"/>
              </a:spcBef>
              <a:spcAft>
                <a:spcPct val="0"/>
              </a:spcAft>
              <a:buChar char="»"/>
              <a:defRPr sz="2000">
                <a:solidFill>
                  <a:schemeClr val="tx1"/>
                </a:solidFill>
                <a:latin typeface="+mn-lt"/>
              </a:defRPr>
            </a:lvl9pPr>
          </a:lstStyle>
          <a:p>
            <a:pPr marL="0" marR="0" lvl="0" indent="0" algn="l" defTabSz="1014196" rtl="0" eaLnBrk="0" fontAlgn="base" latinLnBrk="0" hangingPunct="0">
              <a:lnSpc>
                <a:spcPct val="100000"/>
              </a:lnSpc>
              <a:spcBef>
                <a:spcPct val="20000"/>
              </a:spcBef>
              <a:spcAft>
                <a:spcPct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a:ea typeface="ＭＳ Ｐゴシック" charset="-128"/>
                <a:cs typeface="+mn-cs"/>
              </a:rPr>
              <a:t>In repsonse to students, </a:t>
            </a:r>
            <a:r>
              <a:rPr kumimoji="0" lang="en-GB" sz="1600" b="0" i="0" u="none" strike="noStrike" kern="0" cap="none" spc="0" normalizeH="0" baseline="0" noProof="0" dirty="0" smtClean="0">
                <a:ln>
                  <a:noFill/>
                </a:ln>
                <a:solidFill>
                  <a:srgbClr val="000000"/>
                </a:solidFill>
                <a:effectLst/>
                <a:uLnTx/>
                <a:uFillTx/>
                <a:latin typeface="Arial"/>
                <a:ea typeface="ＭＳ Ｐゴシック" charset="-128"/>
                <a:cs typeface="+mn-cs"/>
              </a:rPr>
              <a:t>staff, </a:t>
            </a:r>
            <a:r>
              <a:rPr kumimoji="0" lang="en-GB" sz="1600" b="0" i="0" u="none" strike="noStrike" kern="0" cap="none" spc="0" normalizeH="0" baseline="0" noProof="0" dirty="0">
                <a:ln>
                  <a:noFill/>
                </a:ln>
                <a:solidFill>
                  <a:srgbClr val="000000"/>
                </a:solidFill>
                <a:effectLst/>
                <a:uLnTx/>
                <a:uFillTx/>
                <a:latin typeface="Arial"/>
                <a:ea typeface="ＭＳ Ｐゴシック" charset="-128"/>
                <a:cs typeface="+mn-cs"/>
              </a:rPr>
              <a:t>alumni and community partners the University has opened the Sustainability Hub (in Kirkby Lodge)</a:t>
            </a:r>
          </a:p>
          <a:p>
            <a:pPr marL="0" marR="0" lvl="0" indent="0" algn="l" defTabSz="1014196" rtl="0" eaLnBrk="0" fontAlgn="base" latinLnBrk="0" hangingPunct="0">
              <a:lnSpc>
                <a:spcPct val="100000"/>
              </a:lnSpc>
              <a:spcBef>
                <a:spcPct val="20000"/>
              </a:spcBef>
              <a:spcAft>
                <a:spcPct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a:ea typeface="ＭＳ Ｐゴシック" charset="-128"/>
                <a:cs typeface="+mn-cs"/>
              </a:rPr>
              <a:t>This new learning space on campus provides</a:t>
            </a:r>
          </a:p>
          <a:p>
            <a:pPr marL="379333" marR="0" lvl="0" indent="-379333" algn="l" defTabSz="1014196" rtl="0" eaLnBrk="0" fontAlgn="base" latinLnBrk="0" hangingPunct="0">
              <a:lnSpc>
                <a:spcPct val="100000"/>
              </a:lnSpc>
              <a:spcBef>
                <a:spcPct val="20000"/>
              </a:spcBef>
              <a:spcAft>
                <a:spcPct val="0"/>
              </a:spcAft>
              <a:buClrTx/>
              <a:buSzTx/>
              <a:buFontTx/>
              <a:buChar char="-"/>
              <a:tabLst/>
              <a:defRPr/>
            </a:pPr>
            <a:r>
              <a:rPr kumimoji="0" lang="en-GB" sz="1600" b="0" i="0" u="none" strike="noStrike" kern="0" cap="none" spc="0" normalizeH="0" baseline="0" noProof="0" dirty="0">
                <a:ln>
                  <a:noFill/>
                </a:ln>
                <a:solidFill>
                  <a:srgbClr val="000000"/>
                </a:solidFill>
                <a:effectLst/>
                <a:uLnTx/>
                <a:uFillTx/>
                <a:latin typeface="Arial"/>
                <a:ea typeface="ＭＳ Ｐゴシック" charset="-128"/>
                <a:cs typeface="+mn-cs"/>
              </a:rPr>
              <a:t>A collaborative social learning space</a:t>
            </a:r>
          </a:p>
          <a:p>
            <a:pPr marL="379333" marR="0" lvl="0" indent="-379333" algn="l" defTabSz="1014196" rtl="0" eaLnBrk="0" fontAlgn="base" latinLnBrk="0" hangingPunct="0">
              <a:lnSpc>
                <a:spcPct val="100000"/>
              </a:lnSpc>
              <a:spcBef>
                <a:spcPct val="20000"/>
              </a:spcBef>
              <a:spcAft>
                <a:spcPct val="0"/>
              </a:spcAft>
              <a:buClrTx/>
              <a:buSzTx/>
              <a:buFontTx/>
              <a:buChar char="-"/>
              <a:tabLst/>
              <a:defRPr/>
            </a:pPr>
            <a:r>
              <a:rPr kumimoji="0" lang="en-GB" sz="1600" b="0" i="0" u="none" strike="noStrike" kern="0" cap="none" spc="0" normalizeH="0" baseline="0" noProof="0" dirty="0" smtClean="0">
                <a:ln>
                  <a:noFill/>
                </a:ln>
                <a:solidFill>
                  <a:srgbClr val="000000"/>
                </a:solidFill>
                <a:effectLst/>
                <a:uLnTx/>
                <a:uFillTx/>
                <a:latin typeface="Arial"/>
                <a:ea typeface="ＭＳ Ｐゴシック" charset="-128"/>
                <a:cs typeface="+mn-cs"/>
              </a:rPr>
              <a:t>Networking </a:t>
            </a:r>
            <a:r>
              <a:rPr kumimoji="0" lang="en-GB" sz="1600" b="0" i="0" u="none" strike="noStrike" kern="0" cap="none" spc="0" normalizeH="0" baseline="0" noProof="0" dirty="0">
                <a:ln>
                  <a:noFill/>
                </a:ln>
                <a:solidFill>
                  <a:srgbClr val="000000"/>
                </a:solidFill>
                <a:effectLst/>
                <a:uLnTx/>
                <a:uFillTx/>
                <a:latin typeface="Arial"/>
                <a:ea typeface="ＭＳ Ｐゴシック" charset="-128"/>
                <a:cs typeface="+mn-cs"/>
              </a:rPr>
              <a:t>opportunities to support community engagement and service learning where students are able to make a difference </a:t>
            </a:r>
            <a:r>
              <a:rPr kumimoji="0" lang="en-GB" sz="1600" b="0" i="0" u="none" strike="noStrike" kern="0" cap="none" spc="0" normalizeH="0" baseline="0" noProof="0" dirty="0" smtClean="0">
                <a:ln>
                  <a:noFill/>
                </a:ln>
                <a:solidFill>
                  <a:srgbClr val="000000"/>
                </a:solidFill>
                <a:effectLst/>
                <a:uLnTx/>
                <a:uFillTx/>
                <a:latin typeface="Arial"/>
                <a:ea typeface="ＭＳ Ｐゴシック" charset="-128"/>
                <a:cs typeface="+mn-cs"/>
              </a:rPr>
              <a:t>through civic engagement at </a:t>
            </a:r>
            <a:r>
              <a:rPr kumimoji="0" lang="en-GB" sz="1600" b="0" i="0" u="none" strike="noStrike" kern="0" cap="none" spc="0" normalizeH="0" baseline="0" noProof="0" dirty="0">
                <a:ln>
                  <a:noFill/>
                </a:ln>
                <a:solidFill>
                  <a:srgbClr val="000000"/>
                </a:solidFill>
                <a:effectLst/>
                <a:uLnTx/>
                <a:uFillTx/>
                <a:latin typeface="Arial"/>
                <a:ea typeface="ＭＳ Ｐゴシック" charset="-128"/>
                <a:cs typeface="+mn-cs"/>
              </a:rPr>
              <a:t>a local level</a:t>
            </a:r>
          </a:p>
          <a:p>
            <a:pPr marL="379333" marR="0" lvl="0" indent="-379333" algn="l" defTabSz="1014196" rtl="0" eaLnBrk="0" fontAlgn="base" latinLnBrk="0" hangingPunct="0">
              <a:lnSpc>
                <a:spcPct val="100000"/>
              </a:lnSpc>
              <a:spcBef>
                <a:spcPct val="20000"/>
              </a:spcBef>
              <a:spcAft>
                <a:spcPct val="0"/>
              </a:spcAft>
              <a:buClrTx/>
              <a:buSzTx/>
              <a:buFontTx/>
              <a:buChar char="-"/>
              <a:tabLst/>
              <a:defRPr/>
            </a:pPr>
            <a:r>
              <a:rPr kumimoji="0" lang="en-GB" sz="1600" b="0" i="0" u="none" strike="noStrike" kern="0" cap="none" spc="0" normalizeH="0" baseline="0" noProof="0" dirty="0">
                <a:ln>
                  <a:noFill/>
                </a:ln>
                <a:solidFill>
                  <a:srgbClr val="000000"/>
                </a:solidFill>
                <a:effectLst/>
                <a:uLnTx/>
                <a:uFillTx/>
                <a:latin typeface="Arial"/>
                <a:ea typeface="ＭＳ Ｐゴシック" charset="-128"/>
                <a:cs typeface="+mn-cs"/>
              </a:rPr>
              <a:t>An incubation space for creative innovation in the curriculum, research, campus and public engagement work of this Univeristy</a:t>
            </a:r>
            <a:r>
              <a:rPr kumimoji="0" lang="en-GB" sz="1600" b="1" i="0" u="none" strike="noStrike" kern="0" cap="none" spc="0" normalizeH="0" baseline="0" noProof="0" dirty="0">
                <a:ln>
                  <a:noFill/>
                </a:ln>
                <a:solidFill>
                  <a:srgbClr val="000000"/>
                </a:solidFill>
                <a:effectLst/>
                <a:uLnTx/>
                <a:uFillTx/>
                <a:latin typeface="Arial"/>
                <a:ea typeface="ＭＳ Ｐゴシック" charset="-128"/>
                <a:cs typeface="+mn-cs"/>
              </a:rPr>
              <a:t>.</a:t>
            </a:r>
          </a:p>
          <a:p>
            <a:pPr marL="0" marR="0" lvl="0" indent="0" algn="l" defTabSz="1014196" rtl="0" eaLnBrk="0" fontAlgn="base" latinLnBrk="0" hangingPunct="0">
              <a:lnSpc>
                <a:spcPct val="100000"/>
              </a:lnSpc>
              <a:spcBef>
                <a:spcPct val="20000"/>
              </a:spcBef>
              <a:spcAft>
                <a:spcPct val="0"/>
              </a:spcAft>
              <a:buClrTx/>
              <a:buSzTx/>
              <a:buFontTx/>
              <a:buNone/>
              <a:tabLst/>
              <a:defRPr/>
            </a:pPr>
            <a:endParaRPr kumimoji="0" lang="en-GB" sz="1600" b="1" i="0" u="none" strike="noStrike" kern="0" cap="none" spc="0" normalizeH="0" baseline="0" noProof="0" dirty="0">
              <a:ln>
                <a:noFill/>
              </a:ln>
              <a:solidFill>
                <a:srgbClr val="000000"/>
              </a:solidFill>
              <a:effectLst/>
              <a:uLnTx/>
              <a:uFillTx/>
              <a:latin typeface="Arial"/>
              <a:ea typeface="ＭＳ Ｐゴシック" charset="-128"/>
              <a:cs typeface="+mn-cs"/>
            </a:endParaRPr>
          </a:p>
          <a:p>
            <a:pPr marL="0" marR="0" lvl="0" indent="0" algn="l" defTabSz="1014196" rtl="0" eaLnBrk="0" fontAlgn="base" latinLnBrk="0" hangingPunct="0">
              <a:lnSpc>
                <a:spcPct val="100000"/>
              </a:lnSpc>
              <a:spcBef>
                <a:spcPct val="20000"/>
              </a:spcBef>
              <a:spcAft>
                <a:spcPct val="0"/>
              </a:spcAft>
              <a:buClrTx/>
              <a:buSzTx/>
              <a:buFontTx/>
              <a:buChar char="•"/>
              <a:tabLst/>
              <a:defRPr/>
            </a:pPr>
            <a:endParaRPr kumimoji="0" lang="en-GB" sz="1800" b="0" i="0" u="none" strike="noStrike" kern="0" cap="none" spc="0" normalizeH="0" baseline="0" noProof="0" dirty="0">
              <a:ln>
                <a:noFill/>
              </a:ln>
              <a:solidFill>
                <a:srgbClr val="000000"/>
              </a:solidFill>
              <a:effectLst/>
              <a:uLnTx/>
              <a:uFillTx/>
              <a:latin typeface="Arial"/>
              <a:ea typeface="ＭＳ Ｐゴシック" charset="-128"/>
              <a:cs typeface="+mn-cs"/>
            </a:endParaRPr>
          </a:p>
          <a:p>
            <a:pPr marL="0" marR="0" lvl="0" indent="0" algn="l" defTabSz="1014196" rtl="0" eaLnBrk="0" fontAlgn="base" latinLnBrk="0" hangingPunct="0">
              <a:lnSpc>
                <a:spcPct val="100000"/>
              </a:lnSpc>
              <a:spcBef>
                <a:spcPct val="20000"/>
              </a:spcBef>
              <a:spcAft>
                <a:spcPct val="0"/>
              </a:spcAft>
              <a:buClrTx/>
              <a:buSzTx/>
              <a:buFontTx/>
              <a:buChar char="•"/>
              <a:tabLst/>
              <a:defRPr/>
            </a:pPr>
            <a:endParaRPr kumimoji="0" lang="en-GB" sz="1800" b="0" i="0" u="none" strike="noStrike" kern="0" cap="none" spc="0" normalizeH="0" baseline="0" noProof="0" dirty="0">
              <a:ln>
                <a:noFill/>
              </a:ln>
              <a:solidFill>
                <a:srgbClr val="000000"/>
              </a:solidFill>
              <a:effectLst/>
              <a:uLnTx/>
              <a:uFillTx/>
              <a:latin typeface="Arial"/>
              <a:ea typeface="ＭＳ Ｐゴシック" charset="-128"/>
              <a:cs typeface="+mn-cs"/>
            </a:endParaRPr>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7567" y="1556754"/>
            <a:ext cx="4181408" cy="2051413"/>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208718" y="167549"/>
            <a:ext cx="2284997" cy="1288804"/>
          </a:xfrm>
          <a:prstGeom prst="rect">
            <a:avLst/>
          </a:prstGeom>
        </p:spPr>
      </p:pic>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0581" y="1582449"/>
            <a:ext cx="2273136" cy="1354139"/>
          </a:xfrm>
          <a:prstGeom prst="rect">
            <a:avLst/>
          </a:prstGeom>
        </p:spPr>
      </p:pic>
      <p:pic>
        <p:nvPicPr>
          <p:cNvPr id="7" name="Picture 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20581" y="4771115"/>
            <a:ext cx="2269695" cy="1701218"/>
          </a:xfrm>
          <a:prstGeom prst="rect">
            <a:avLst/>
          </a:prstGeom>
        </p:spPr>
      </p:pic>
      <p:pic>
        <p:nvPicPr>
          <p:cNvPr id="8" name="Picture 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08837" y="1505181"/>
            <a:ext cx="2941638" cy="2223457"/>
          </a:xfrm>
          <a:prstGeom prst="rect">
            <a:avLst/>
          </a:prstGeom>
        </p:spPr>
      </p:pic>
      <p:pic>
        <p:nvPicPr>
          <p:cNvPr id="9" name="Picture 8">
            <a:extLst>
              <a:ext uri="{FF2B5EF4-FFF2-40B4-BE49-F238E27FC236}">
                <a16:creationId xmlns:a16="http://schemas.microsoft.com/office/drawing/2014/main" id="{585FE68B-AFD0-294C-8E88-605B6190A41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775489" y="5489637"/>
            <a:ext cx="1225375" cy="1836223"/>
          </a:xfrm>
          <a:prstGeom prst="rect">
            <a:avLst/>
          </a:prstGeom>
        </p:spPr>
      </p:pic>
      <p:pic>
        <p:nvPicPr>
          <p:cNvPr id="10" name="Picture 9">
            <a:extLst>
              <a:ext uri="{FF2B5EF4-FFF2-40B4-BE49-F238E27FC236}">
                <a16:creationId xmlns:a16="http://schemas.microsoft.com/office/drawing/2014/main" id="{7F60BAEB-40D7-8D46-9EC5-A1D58F99E5B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763762" y="3728638"/>
            <a:ext cx="1237103" cy="1761000"/>
          </a:xfrm>
          <a:prstGeom prst="rect">
            <a:avLst/>
          </a:prstGeom>
        </p:spPr>
      </p:pic>
    </p:spTree>
    <p:extLst>
      <p:ext uri="{BB962C8B-B14F-4D97-AF65-F5344CB8AC3E}">
        <p14:creationId xmlns:p14="http://schemas.microsoft.com/office/powerpoint/2010/main" val="3129732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Online Image Placeholder 3"/>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122237" y="1024184"/>
            <a:ext cx="9829800" cy="7343777"/>
          </a:xfrm>
        </p:spPr>
      </p:pic>
      <p:sp>
        <p:nvSpPr>
          <p:cNvPr id="4" name="Rectangle 2"/>
          <p:cNvSpPr txBox="1">
            <a:spLocks noChangeArrowheads="1"/>
          </p:cNvSpPr>
          <p:nvPr/>
        </p:nvSpPr>
        <p:spPr bwMode="auto">
          <a:xfrm>
            <a:off x="5684837" y="6690519"/>
            <a:ext cx="4091910" cy="106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788" tIns="34394" rIns="68788" bIns="34394" numCol="1" anchor="t" anchorCtr="0" compatLnSpc="1">
            <a:prstTxWarp prst="textNoShape">
              <a:avLst/>
            </a:prstTxWarp>
          </a:bodyPr>
          <a:lstStyle>
            <a:lvl1pPr marL="379487" indent="-379487" algn="l" rtl="0" eaLnBrk="0" fontAlgn="base" hangingPunct="0">
              <a:spcBef>
                <a:spcPct val="20000"/>
              </a:spcBef>
              <a:spcAft>
                <a:spcPct val="0"/>
              </a:spcAft>
              <a:buChar char="•"/>
              <a:defRPr sz="3541" kern="1200">
                <a:solidFill>
                  <a:schemeClr val="tx1"/>
                </a:solidFill>
                <a:latin typeface="+mn-lt"/>
                <a:ea typeface="+mn-ea"/>
                <a:cs typeface="+mn-cs"/>
              </a:defRPr>
            </a:lvl1pPr>
            <a:lvl2pPr marL="822223" indent="-316240" algn="l" rtl="0" eaLnBrk="0" fontAlgn="base" hangingPunct="0">
              <a:spcBef>
                <a:spcPct val="20000"/>
              </a:spcBef>
              <a:spcAft>
                <a:spcPct val="0"/>
              </a:spcAft>
              <a:buChar char="–"/>
              <a:defRPr sz="3099" kern="1200">
                <a:solidFill>
                  <a:schemeClr val="tx1"/>
                </a:solidFill>
                <a:latin typeface="+mn-lt"/>
                <a:ea typeface="+mn-ea"/>
                <a:cs typeface="+mn-cs"/>
              </a:defRPr>
            </a:lvl2pPr>
            <a:lvl3pPr marL="1264958" indent="-252992" algn="l" rtl="0" eaLnBrk="0" fontAlgn="base" hangingPunct="0">
              <a:spcBef>
                <a:spcPct val="20000"/>
              </a:spcBef>
              <a:spcAft>
                <a:spcPct val="0"/>
              </a:spcAft>
              <a:buChar char="•"/>
              <a:defRPr sz="2656" kern="1200">
                <a:solidFill>
                  <a:schemeClr val="tx1"/>
                </a:solidFill>
                <a:latin typeface="+mn-lt"/>
                <a:ea typeface="+mn-ea"/>
                <a:cs typeface="+mn-cs"/>
              </a:defRPr>
            </a:lvl3pPr>
            <a:lvl4pPr marL="1770941" indent="-252992" algn="l" rtl="0" eaLnBrk="0" fontAlgn="base" hangingPunct="0">
              <a:spcBef>
                <a:spcPct val="20000"/>
              </a:spcBef>
              <a:spcAft>
                <a:spcPct val="0"/>
              </a:spcAft>
              <a:buChar char="–"/>
              <a:defRPr sz="2213" kern="1200">
                <a:solidFill>
                  <a:schemeClr val="tx1"/>
                </a:solidFill>
                <a:latin typeface="+mn-lt"/>
                <a:ea typeface="+mn-ea"/>
                <a:cs typeface="+mn-cs"/>
              </a:defRPr>
            </a:lvl4pPr>
            <a:lvl5pPr marL="2276925" indent="-252992" algn="l" rtl="0" eaLnBrk="0" fontAlgn="base" hangingPunct="0">
              <a:spcBef>
                <a:spcPct val="20000"/>
              </a:spcBef>
              <a:spcAft>
                <a:spcPct val="0"/>
              </a:spcAft>
              <a:buChar char="»"/>
              <a:defRPr sz="2213" kern="1200">
                <a:solidFill>
                  <a:schemeClr val="tx1"/>
                </a:solidFill>
                <a:latin typeface="+mn-lt"/>
                <a:ea typeface="+mn-ea"/>
                <a:cs typeface="+mn-cs"/>
              </a:defRPr>
            </a:lvl5pPr>
            <a:lvl6pPr marL="2782908" indent="-252992" algn="l" defTabSz="1011966" rtl="0" eaLnBrk="1" latinLnBrk="0" hangingPunct="1">
              <a:lnSpc>
                <a:spcPct val="90000"/>
              </a:lnSpc>
              <a:spcBef>
                <a:spcPts val="553"/>
              </a:spcBef>
              <a:buFont typeface="Arial" panose="020B0604020202020204" pitchFamily="34" charset="0"/>
              <a:buChar char="•"/>
              <a:defRPr sz="1992" kern="1200">
                <a:solidFill>
                  <a:schemeClr val="tx1"/>
                </a:solidFill>
                <a:latin typeface="+mn-lt"/>
                <a:ea typeface="+mn-ea"/>
                <a:cs typeface="+mn-cs"/>
              </a:defRPr>
            </a:lvl6pPr>
            <a:lvl7pPr marL="3288891" indent="-252992" algn="l" defTabSz="1011966" rtl="0" eaLnBrk="1" latinLnBrk="0" hangingPunct="1">
              <a:lnSpc>
                <a:spcPct val="90000"/>
              </a:lnSpc>
              <a:spcBef>
                <a:spcPts val="553"/>
              </a:spcBef>
              <a:buFont typeface="Arial" panose="020B0604020202020204" pitchFamily="34" charset="0"/>
              <a:buChar char="•"/>
              <a:defRPr sz="1992" kern="1200">
                <a:solidFill>
                  <a:schemeClr val="tx1"/>
                </a:solidFill>
                <a:latin typeface="+mn-lt"/>
                <a:ea typeface="+mn-ea"/>
                <a:cs typeface="+mn-cs"/>
              </a:defRPr>
            </a:lvl7pPr>
            <a:lvl8pPr marL="3794874" indent="-252992" algn="l" defTabSz="1011966" rtl="0" eaLnBrk="1" latinLnBrk="0" hangingPunct="1">
              <a:lnSpc>
                <a:spcPct val="90000"/>
              </a:lnSpc>
              <a:spcBef>
                <a:spcPts val="553"/>
              </a:spcBef>
              <a:buFont typeface="Arial" panose="020B0604020202020204" pitchFamily="34" charset="0"/>
              <a:buChar char="•"/>
              <a:defRPr sz="1992" kern="1200">
                <a:solidFill>
                  <a:schemeClr val="tx1"/>
                </a:solidFill>
                <a:latin typeface="+mn-lt"/>
                <a:ea typeface="+mn-ea"/>
                <a:cs typeface="+mn-cs"/>
              </a:defRPr>
            </a:lvl8pPr>
            <a:lvl9pPr marL="4300858" indent="-252992" algn="l" defTabSz="1011966" rtl="0" eaLnBrk="1" latinLnBrk="0" hangingPunct="1">
              <a:lnSpc>
                <a:spcPct val="90000"/>
              </a:lnSpc>
              <a:spcBef>
                <a:spcPts val="553"/>
              </a:spcBef>
              <a:buFont typeface="Arial" panose="020B0604020202020204" pitchFamily="34" charset="0"/>
              <a:buChar char="•"/>
              <a:defRPr sz="1992" kern="1200">
                <a:solidFill>
                  <a:schemeClr val="tx1"/>
                </a:solidFill>
                <a:latin typeface="+mn-lt"/>
                <a:ea typeface="+mn-ea"/>
                <a:cs typeface="+mn-cs"/>
              </a:defRPr>
            </a:lvl9pPr>
          </a:lstStyle>
          <a:p>
            <a:pPr marL="0" marR="0" lvl="0" indent="0" algn="l" defTabSz="687937" rtl="0" eaLnBrk="0" fontAlgn="base" latinLnBrk="0" hangingPunct="0">
              <a:lnSpc>
                <a:spcPct val="100000"/>
              </a:lnSpc>
              <a:spcBef>
                <a:spcPct val="20000"/>
              </a:spcBef>
              <a:spcAft>
                <a:spcPct val="0"/>
              </a:spcAft>
              <a:buClrTx/>
              <a:buSzTx/>
              <a:buFontTx/>
              <a:buNone/>
              <a:tabLst/>
              <a:defRPr/>
            </a:pPr>
            <a:endParaRPr kumimoji="0" lang="en-GB" altLang="en-US" sz="1998" b="0" i="0" u="none" strike="noStrike" kern="1200" cap="none" spc="0" normalizeH="0" baseline="0" noProof="0" dirty="0">
              <a:ln>
                <a:noFill/>
              </a:ln>
              <a:solidFill>
                <a:srgbClr val="FFFFFF"/>
              </a:solidFill>
              <a:effectLst/>
              <a:uLnTx/>
              <a:uFillTx/>
              <a:latin typeface="Arial Narrow" panose="020B0604020202020204" pitchFamily="34" charset="0"/>
              <a:ea typeface="+mn-ea"/>
              <a:cs typeface="Arial"/>
            </a:endParaRPr>
          </a:p>
          <a:p>
            <a:pPr marL="0" marR="0" lvl="0" indent="0" algn="l" defTabSz="687937" rtl="0" eaLnBrk="0" fontAlgn="base" latinLnBrk="0" hangingPunct="0">
              <a:lnSpc>
                <a:spcPct val="100000"/>
              </a:lnSpc>
              <a:spcBef>
                <a:spcPct val="20000"/>
              </a:spcBef>
              <a:spcAft>
                <a:spcPct val="0"/>
              </a:spcAft>
              <a:buClrTx/>
              <a:buSzTx/>
              <a:buFontTx/>
              <a:buNone/>
              <a:tabLst/>
              <a:defRPr/>
            </a:pPr>
            <a:endParaRPr kumimoji="0" lang="en-GB" altLang="en-US" sz="1499" b="0" i="0" u="none" strike="noStrike" kern="1200" cap="none" spc="0" normalizeH="0" baseline="0" noProof="0" dirty="0">
              <a:ln>
                <a:noFill/>
              </a:ln>
              <a:solidFill>
                <a:srgbClr val="FFFFFF"/>
              </a:solidFill>
              <a:effectLst/>
              <a:uLnTx/>
              <a:uFillTx/>
              <a:latin typeface="Arial Narrow" panose="020B0604020202020204" pitchFamily="34" charset="0"/>
              <a:ea typeface="+mn-ea"/>
              <a:cs typeface="Arial"/>
            </a:endParaRPr>
          </a:p>
          <a:p>
            <a:pPr marL="0" marR="0" lvl="0" indent="0" algn="l" defTabSz="687937" rtl="0" eaLnBrk="0" fontAlgn="base" latinLnBrk="0" hangingPunct="0">
              <a:lnSpc>
                <a:spcPct val="100000"/>
              </a:lnSpc>
              <a:spcBef>
                <a:spcPct val="0"/>
              </a:spcBef>
              <a:spcAft>
                <a:spcPct val="0"/>
              </a:spcAft>
              <a:buClrTx/>
              <a:buSzTx/>
              <a:buFontTx/>
              <a:buNone/>
              <a:tabLst/>
              <a:defRPr/>
            </a:pPr>
            <a:r>
              <a:rPr kumimoji="0" lang="en-GB" sz="999" b="0" i="0" u="none" strike="noStrike" kern="1200" cap="none" spc="0" normalizeH="0" baseline="0" noProof="0" dirty="0">
                <a:ln>
                  <a:noFill/>
                </a:ln>
                <a:solidFill>
                  <a:srgbClr val="FFFFFF"/>
                </a:solidFill>
                <a:effectLst/>
                <a:uLnTx/>
                <a:uFillTx/>
                <a:latin typeface="Arial Narrow" charset="0"/>
                <a:ea typeface="Arial Narrow" charset="0"/>
                <a:cs typeface="Arial Narrow" charset="0"/>
              </a:rPr>
              <a:t>Image: Oliver Raymond Barker SEI Creative Associate University of Plymouth</a:t>
            </a:r>
            <a:endParaRPr kumimoji="0" lang="en-GB" altLang="en-US" sz="999" b="0" i="0" u="none" strike="noStrike" kern="1200" cap="none" spc="0" normalizeH="0" baseline="0" noProof="0" dirty="0">
              <a:ln>
                <a:noFill/>
              </a:ln>
              <a:solidFill>
                <a:srgbClr val="FFFFFF"/>
              </a:solidFill>
              <a:effectLst/>
              <a:uLnTx/>
              <a:uFillTx/>
              <a:latin typeface="Arial Narrow" panose="020B0604020202020204" pitchFamily="34" charset="0"/>
              <a:ea typeface="+mn-ea"/>
              <a:cs typeface="Arial Narrow" panose="020B0604020202020204" pitchFamily="34" charset="0"/>
            </a:endParaRPr>
          </a:p>
        </p:txBody>
      </p:sp>
      <p:sp>
        <p:nvSpPr>
          <p:cNvPr id="6" name="Title 1"/>
          <p:cNvSpPr txBox="1">
            <a:spLocks/>
          </p:cNvSpPr>
          <p:nvPr/>
        </p:nvSpPr>
        <p:spPr bwMode="auto">
          <a:xfrm>
            <a:off x="122237" y="0"/>
            <a:ext cx="10150475" cy="964199"/>
          </a:xfrm>
          <a:prstGeom prst="rect">
            <a:avLst/>
          </a:prstGeom>
          <a:noFill/>
          <a:ln w="9525">
            <a:noFill/>
            <a:miter lim="800000"/>
            <a:headEnd/>
            <a:tailEnd/>
          </a:ln>
        </p:spPr>
        <p:txBody>
          <a:bodyPr vert="horz" wrap="square" lIns="101366" tIns="50683" rIns="101366" bIns="50683" numCol="1" anchor="ctr" anchorCtr="0" compatLnSpc="1">
            <a:prstTxWarp prst="textNoShape">
              <a:avLst/>
            </a:prstTxWarp>
          </a:bodyPr>
          <a:lstStyle>
            <a:lvl1pPr algn="l" defTabSz="1014370" rtl="0" eaLnBrk="0" fontAlgn="base" hangingPunct="0">
              <a:spcBef>
                <a:spcPct val="0"/>
              </a:spcBef>
              <a:spcAft>
                <a:spcPct val="0"/>
              </a:spcAft>
              <a:defRPr sz="4000" b="1">
                <a:solidFill>
                  <a:schemeClr val="accent2"/>
                </a:solidFill>
                <a:latin typeface="+mj-lt"/>
                <a:ea typeface="ＭＳ Ｐゴシック" pitchFamily="-107" charset="-128"/>
                <a:cs typeface="ＭＳ Ｐゴシック" pitchFamily="-108" charset="-128"/>
              </a:defRPr>
            </a:lvl1pPr>
            <a:lvl2pPr algn="l" defTabSz="1014370"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8" charset="-128"/>
              </a:defRPr>
            </a:lvl2pPr>
            <a:lvl3pPr algn="l" defTabSz="1014370"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8" charset="-128"/>
              </a:defRPr>
            </a:lvl3pPr>
            <a:lvl4pPr algn="l" defTabSz="1014370"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8" charset="-128"/>
              </a:defRPr>
            </a:lvl4pPr>
            <a:lvl5pPr algn="l" defTabSz="1014370"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8" charset="-128"/>
              </a:defRPr>
            </a:lvl5pPr>
            <a:lvl6pPr marL="457180" algn="l" defTabSz="1014370" rtl="0" eaLnBrk="0" fontAlgn="base" hangingPunct="0">
              <a:spcBef>
                <a:spcPct val="0"/>
              </a:spcBef>
              <a:spcAft>
                <a:spcPct val="0"/>
              </a:spcAft>
              <a:defRPr sz="4000" b="1">
                <a:solidFill>
                  <a:schemeClr val="tx2"/>
                </a:solidFill>
                <a:latin typeface="Arial" charset="0"/>
              </a:defRPr>
            </a:lvl6pPr>
            <a:lvl7pPr marL="914361" algn="l" defTabSz="1014370" rtl="0" eaLnBrk="0" fontAlgn="base" hangingPunct="0">
              <a:spcBef>
                <a:spcPct val="0"/>
              </a:spcBef>
              <a:spcAft>
                <a:spcPct val="0"/>
              </a:spcAft>
              <a:defRPr sz="4000" b="1">
                <a:solidFill>
                  <a:schemeClr val="tx2"/>
                </a:solidFill>
                <a:latin typeface="Arial" charset="0"/>
              </a:defRPr>
            </a:lvl7pPr>
            <a:lvl8pPr marL="1371541" algn="l" defTabSz="1014370" rtl="0" eaLnBrk="0" fontAlgn="base" hangingPunct="0">
              <a:spcBef>
                <a:spcPct val="0"/>
              </a:spcBef>
              <a:spcAft>
                <a:spcPct val="0"/>
              </a:spcAft>
              <a:defRPr sz="4000" b="1">
                <a:solidFill>
                  <a:schemeClr val="tx2"/>
                </a:solidFill>
                <a:latin typeface="Arial" charset="0"/>
              </a:defRPr>
            </a:lvl8pPr>
            <a:lvl9pPr marL="1828722" algn="l" defTabSz="1014370" rtl="0" eaLnBrk="0" fontAlgn="base" hangingPunct="0">
              <a:spcBef>
                <a:spcPct val="0"/>
              </a:spcBef>
              <a:spcAft>
                <a:spcPct val="0"/>
              </a:spcAft>
              <a:defRPr sz="4000" b="1">
                <a:solidFill>
                  <a:schemeClr val="tx2"/>
                </a:solidFill>
                <a:latin typeface="Arial" charset="0"/>
              </a:defRPr>
            </a:lvl9pPr>
          </a:lstStyle>
          <a:p>
            <a:pPr marL="0" marR="0" lvl="0" indent="0" algn="l" defTabSz="101437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92D050"/>
                </a:solidFill>
                <a:effectLst/>
                <a:uLnTx/>
                <a:uFillTx/>
                <a:ea typeface="ＭＳ Ｐゴシック" pitchFamily="-107" charset="-128"/>
              </a:rPr>
              <a:t>Moving away from the lone hero model of change</a:t>
            </a:r>
          </a:p>
        </p:txBody>
      </p:sp>
    </p:spTree>
    <p:extLst>
      <p:ext uri="{BB962C8B-B14F-4D97-AF65-F5344CB8AC3E}">
        <p14:creationId xmlns:p14="http://schemas.microsoft.com/office/powerpoint/2010/main" val="2186040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ubtitle 2"/>
          <p:cNvSpPr>
            <a:spLocks noGrp="1"/>
          </p:cNvSpPr>
          <p:nvPr>
            <p:ph type="subTitle" idx="1"/>
          </p:nvPr>
        </p:nvSpPr>
        <p:spPr>
          <a:xfrm>
            <a:off x="-87708" y="2233426"/>
            <a:ext cx="7185211" cy="5713413"/>
          </a:xfrm>
        </p:spPr>
        <p:txBody>
          <a:bodyPr/>
          <a:lstStyle/>
          <a:p>
            <a:pPr eaLnBrk="1" hangingPunct="1"/>
            <a:r>
              <a:rPr lang="en-GB" altLang="zh-TW" sz="2700" b="1" dirty="0">
                <a:solidFill>
                  <a:srgbClr val="000000"/>
                </a:solidFill>
                <a:ea typeface="新細明體" pitchFamily="-104" charset="-120"/>
                <a:cs typeface="新細明體" pitchFamily="-104" charset="-120"/>
              </a:rPr>
              <a:t>A lot of these insights have come from mistakes along the way</a:t>
            </a:r>
          </a:p>
          <a:p>
            <a:pPr eaLnBrk="1" hangingPunct="1"/>
            <a:endParaRPr lang="en-GB" altLang="zh-TW" sz="2200" dirty="0">
              <a:solidFill>
                <a:srgbClr val="000000"/>
              </a:solidFill>
              <a:ea typeface="新細明體" pitchFamily="-104" charset="-120"/>
              <a:cs typeface="新細明體" pitchFamily="-104" charset="-120"/>
            </a:endParaRPr>
          </a:p>
          <a:p>
            <a:pPr eaLnBrk="1" hangingPunct="1"/>
            <a:r>
              <a:rPr lang="en-GB" altLang="zh-TW" sz="2200" dirty="0">
                <a:solidFill>
                  <a:srgbClr val="000000"/>
                </a:solidFill>
                <a:ea typeface="新細明體" pitchFamily="-104" charset="-120"/>
                <a:cs typeface="新細明體" pitchFamily="-104" charset="-120"/>
              </a:rPr>
              <a:t>“I sometimes wonder how the world will be after 20 years. I personally think it will keep getting worse…… there probably will be numerous wars and there will be no life that exists on earth ……..the vast majority of communities don’t really improve over time. I think the world will be so horrible that people wouldn’t actually want to live in it and would rather die.” </a:t>
            </a:r>
          </a:p>
          <a:p>
            <a:pPr eaLnBrk="1" hangingPunct="1"/>
            <a:r>
              <a:rPr lang="en-GB" altLang="zh-TW" sz="2200" dirty="0">
                <a:solidFill>
                  <a:srgbClr val="000000"/>
                </a:solidFill>
                <a:ea typeface="新細明體" pitchFamily="-104" charset="-120"/>
                <a:cs typeface="新細明體" pitchFamily="-104" charset="-120"/>
              </a:rPr>
              <a:t>14 year old pupil, Birmingham, UK</a:t>
            </a:r>
            <a:endParaRPr lang="en-GB" sz="2200" dirty="0">
              <a:solidFill>
                <a:srgbClr val="000000"/>
              </a:solidFill>
              <a:ea typeface="ＭＳ Ｐゴシック" pitchFamily="-104" charset="-128"/>
              <a:cs typeface="ＭＳ Ｐゴシック" pitchFamily="-104" charset="-128"/>
            </a:endParaRPr>
          </a:p>
        </p:txBody>
      </p:sp>
      <p:sp>
        <p:nvSpPr>
          <p:cNvPr id="5" name="Rectangle 2"/>
          <p:cNvSpPr txBox="1">
            <a:spLocks noChangeArrowheads="1"/>
          </p:cNvSpPr>
          <p:nvPr/>
        </p:nvSpPr>
        <p:spPr bwMode="auto">
          <a:xfrm>
            <a:off x="1" y="213533"/>
            <a:ext cx="8381191" cy="936431"/>
          </a:xfrm>
          <a:prstGeom prst="rect">
            <a:avLst/>
          </a:prstGeom>
          <a:noFill/>
          <a:ln w="9525">
            <a:noFill/>
            <a:miter lim="800000"/>
            <a:headEnd/>
            <a:tailEnd/>
          </a:ln>
        </p:spPr>
        <p:txBody>
          <a:bodyPr vert="horz" wrap="square" lIns="101309" tIns="50654" rIns="101309" bIns="50654" numCol="1" anchor="ctr" anchorCtr="0" compatLnSpc="1">
            <a:prstTxWarp prst="textNoShape">
              <a:avLst/>
            </a:prstTxWarp>
          </a:bodyPr>
          <a:lstStyle/>
          <a:p>
            <a:pPr marL="0" marR="0" lvl="0" indent="0" algn="l" defTabSz="1013806" rtl="0" eaLnBrk="0" fontAlgn="base" latinLnBrk="0" hangingPunct="0">
              <a:lnSpc>
                <a:spcPct val="100000"/>
              </a:lnSpc>
              <a:spcBef>
                <a:spcPct val="0"/>
              </a:spcBef>
              <a:spcAft>
                <a:spcPct val="0"/>
              </a:spcAft>
              <a:buClrTx/>
              <a:buSzTx/>
              <a:buFontTx/>
              <a:buNone/>
              <a:tabLst/>
              <a:defRPr/>
            </a:pPr>
            <a:r>
              <a:rPr lang="en-GB" sz="4000" b="1" kern="0" dirty="0">
                <a:solidFill>
                  <a:srgbClr val="92D050"/>
                </a:solidFill>
                <a:latin typeface="Arial"/>
                <a:ea typeface="ＭＳ Ｐゴシック" pitchFamily="-109" charset="-128"/>
                <a:cs typeface="ＭＳ Ｐゴシック" pitchFamily="-109" charset="-128"/>
              </a:rPr>
              <a:t>I’d like to risk being open with you</a:t>
            </a:r>
            <a:r>
              <a:rPr kumimoji="0" lang="en-GB" sz="4000" b="1" i="0" u="none" strike="noStrike" kern="0" cap="none" spc="0" normalizeH="0" baseline="0" noProof="0" dirty="0">
                <a:ln>
                  <a:noFill/>
                </a:ln>
                <a:solidFill>
                  <a:srgbClr val="92D050"/>
                </a:solidFill>
                <a:effectLst/>
                <a:uLnTx/>
                <a:uFillTx/>
                <a:latin typeface="Arial"/>
                <a:ea typeface="ＭＳ Ｐゴシック" pitchFamily="-109" charset="-128"/>
                <a:cs typeface="ＭＳ Ｐゴシック" pitchFamily="-109" charset="-128"/>
              </a:rPr>
              <a:t> </a:t>
            </a:r>
          </a:p>
        </p:txBody>
      </p:sp>
      <p:pic>
        <p:nvPicPr>
          <p:cNvPr id="7" name="Picture 1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97503" y="5242719"/>
            <a:ext cx="3148666" cy="2194719"/>
          </a:xfrm>
          <a:prstGeom prst="rect">
            <a:avLst/>
          </a:prstGeom>
          <a:noFill/>
          <a:ln w="9525">
            <a:noFill/>
            <a:miter lim="800000"/>
            <a:headEnd/>
            <a:tailEnd/>
          </a:ln>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97503" y="2270919"/>
            <a:ext cx="3052972" cy="2971800"/>
          </a:xfrm>
          <a:prstGeom prst="rect">
            <a:avLst/>
          </a:prstGeom>
        </p:spPr>
      </p:pic>
    </p:spTree>
    <p:extLst>
      <p:ext uri="{BB962C8B-B14F-4D97-AF65-F5344CB8AC3E}">
        <p14:creationId xmlns:p14="http://schemas.microsoft.com/office/powerpoint/2010/main" val="2996830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228599" y="152403"/>
            <a:ext cx="8580437" cy="936625"/>
          </a:xfrm>
        </p:spPr>
        <p:txBody>
          <a:bodyPr/>
          <a:lstStyle/>
          <a:p>
            <a:r>
              <a:rPr lang="en-GB" altLang="zh-TW" dirty="0">
                <a:solidFill>
                  <a:srgbClr val="92D050"/>
                </a:solidFill>
                <a:ea typeface="新細明體" pitchFamily="29" charset="-120"/>
                <a:cs typeface="新細明體" pitchFamily="29" charset="-120"/>
              </a:rPr>
              <a:t>I’d like to risk </a:t>
            </a:r>
            <a:r>
              <a:rPr lang="en-GB" altLang="zh-TW" dirty="0" smtClean="0">
                <a:solidFill>
                  <a:srgbClr val="92D050"/>
                </a:solidFill>
                <a:ea typeface="新細明體" pitchFamily="29" charset="-120"/>
                <a:cs typeface="新細明體" pitchFamily="29" charset="-120"/>
              </a:rPr>
              <a:t>starting a conversation </a:t>
            </a:r>
            <a:r>
              <a:rPr lang="en-GB" altLang="zh-TW" dirty="0">
                <a:solidFill>
                  <a:srgbClr val="92D050"/>
                </a:solidFill>
                <a:ea typeface="新細明體" pitchFamily="29" charset="-120"/>
                <a:cs typeface="新細明體" pitchFamily="29" charset="-120"/>
              </a:rPr>
              <a:t>about love with you</a:t>
            </a:r>
          </a:p>
        </p:txBody>
      </p:sp>
      <p:sp>
        <p:nvSpPr>
          <p:cNvPr id="33795" name="Rectangle 3"/>
          <p:cNvSpPr>
            <a:spLocks noGrp="1" noChangeArrowheads="1"/>
          </p:cNvSpPr>
          <p:nvPr>
            <p:ph type="body" idx="4294967295"/>
          </p:nvPr>
        </p:nvSpPr>
        <p:spPr>
          <a:xfrm>
            <a:off x="228600" y="2194719"/>
            <a:ext cx="6284105" cy="5729287"/>
          </a:xfrm>
        </p:spPr>
        <p:txBody>
          <a:bodyPr/>
          <a:lstStyle/>
          <a:p>
            <a:pPr>
              <a:lnSpc>
                <a:spcPct val="80000"/>
              </a:lnSpc>
              <a:buFontTx/>
              <a:buNone/>
            </a:pPr>
            <a:r>
              <a:rPr lang="en-GB" altLang="zh-TW" sz="2800" b="1" i="1" dirty="0">
                <a:solidFill>
                  <a:schemeClr val="accent2"/>
                </a:solidFill>
                <a:ea typeface="新細明體" pitchFamily="29" charset="-120"/>
                <a:cs typeface="新細明體" pitchFamily="29" charset="-120"/>
              </a:rPr>
              <a:t>Transformative learning process centred on an</a:t>
            </a:r>
          </a:p>
          <a:p>
            <a:pPr>
              <a:lnSpc>
                <a:spcPct val="80000"/>
              </a:lnSpc>
              <a:buFontTx/>
              <a:buNone/>
            </a:pPr>
            <a:r>
              <a:rPr lang="en-GB" altLang="zh-TW" sz="2800" b="1" i="1" dirty="0">
                <a:solidFill>
                  <a:schemeClr val="accent2"/>
                </a:solidFill>
                <a:ea typeface="新細明體" pitchFamily="29" charset="-120"/>
                <a:cs typeface="新細明體" pitchFamily="29" charset="-120"/>
              </a:rPr>
              <a:t>An active concern for the well being of:</a:t>
            </a:r>
          </a:p>
          <a:p>
            <a:pPr>
              <a:lnSpc>
                <a:spcPct val="80000"/>
              </a:lnSpc>
            </a:pPr>
            <a:r>
              <a:rPr lang="en-GB" altLang="zh-TW" sz="2800" b="1" i="1" dirty="0">
                <a:solidFill>
                  <a:schemeClr val="accent2"/>
                </a:solidFill>
                <a:ea typeface="新細明體" pitchFamily="29" charset="-120"/>
                <a:cs typeface="新細明體" pitchFamily="29" charset="-120"/>
              </a:rPr>
              <a:t>People and other nature</a:t>
            </a:r>
          </a:p>
          <a:p>
            <a:pPr>
              <a:lnSpc>
                <a:spcPct val="80000"/>
              </a:lnSpc>
            </a:pPr>
            <a:r>
              <a:rPr lang="en-GB" altLang="zh-TW" sz="2800" b="1" i="1" dirty="0">
                <a:solidFill>
                  <a:schemeClr val="accent2"/>
                </a:solidFill>
                <a:ea typeface="新細明體" pitchFamily="29" charset="-120"/>
                <a:cs typeface="新細明體" pitchFamily="29" charset="-120"/>
              </a:rPr>
              <a:t>Both locally and globally</a:t>
            </a:r>
          </a:p>
          <a:p>
            <a:pPr>
              <a:lnSpc>
                <a:spcPct val="80000"/>
              </a:lnSpc>
            </a:pPr>
            <a:r>
              <a:rPr lang="en-GB" altLang="zh-TW" sz="2800" b="1" i="1" dirty="0">
                <a:solidFill>
                  <a:schemeClr val="accent2"/>
                </a:solidFill>
                <a:ea typeface="新細明體" pitchFamily="29" charset="-120"/>
                <a:cs typeface="新細明體" pitchFamily="29" charset="-120"/>
              </a:rPr>
              <a:t>Now and into the future</a:t>
            </a:r>
          </a:p>
          <a:p>
            <a:pPr>
              <a:lnSpc>
                <a:spcPct val="80000"/>
              </a:lnSpc>
              <a:buFontTx/>
              <a:buNone/>
            </a:pPr>
            <a:endParaRPr lang="en-GB" altLang="zh-TW" sz="2800" b="1" i="1" dirty="0">
              <a:solidFill>
                <a:schemeClr val="accent2"/>
              </a:solidFill>
              <a:ea typeface="新細明體" pitchFamily="29" charset="-120"/>
              <a:cs typeface="新細明體" pitchFamily="29" charset="-120"/>
            </a:endParaRPr>
          </a:p>
          <a:p>
            <a:pPr>
              <a:lnSpc>
                <a:spcPct val="80000"/>
              </a:lnSpc>
              <a:buFontTx/>
              <a:buNone/>
            </a:pPr>
            <a:r>
              <a:rPr lang="en-GB" altLang="zh-TW" sz="2800" b="1" i="1" dirty="0">
                <a:ea typeface="新細明體" pitchFamily="29" charset="-120"/>
                <a:cs typeface="新細明體" pitchFamily="29" charset="-120"/>
                <a:hlinkClick r:id="rId3"/>
              </a:rPr>
              <a:t>Education for Sustainable Development is about inspiring people to read their world in order to change it.</a:t>
            </a:r>
            <a:endParaRPr lang="en-GB" altLang="zh-TW" sz="2800" b="1" i="1" dirty="0">
              <a:ea typeface="新細明體" pitchFamily="29" charset="-120"/>
              <a:cs typeface="新細明體" pitchFamily="29" charset="-120"/>
            </a:endParaRPr>
          </a:p>
          <a:p>
            <a:pPr>
              <a:lnSpc>
                <a:spcPct val="80000"/>
              </a:lnSpc>
              <a:buFontTx/>
              <a:buNone/>
            </a:pPr>
            <a:endParaRPr lang="en-GB" altLang="zh-TW" sz="2800" dirty="0">
              <a:ea typeface="新細明體" pitchFamily="29" charset="-120"/>
              <a:cs typeface="新細明體" pitchFamily="29" charset="-120"/>
            </a:endParaRPr>
          </a:p>
          <a:p>
            <a:pPr>
              <a:lnSpc>
                <a:spcPct val="80000"/>
              </a:lnSpc>
              <a:buFontTx/>
              <a:buNone/>
            </a:pPr>
            <a:endParaRPr lang="en-GB" altLang="zh-TW" sz="2800" dirty="0">
              <a:ea typeface="新細明體" pitchFamily="29" charset="-120"/>
              <a:cs typeface="新細明體" pitchFamily="29" charset="-120"/>
            </a:endParaRPr>
          </a:p>
          <a:p>
            <a:pPr>
              <a:lnSpc>
                <a:spcPct val="80000"/>
              </a:lnSpc>
              <a:buFontTx/>
              <a:buNone/>
            </a:pPr>
            <a:endParaRPr lang="en-GB" altLang="zh-TW" sz="2800" dirty="0">
              <a:ea typeface="新細明體" pitchFamily="29" charset="-120"/>
              <a:cs typeface="新細明體" pitchFamily="29" charset="-120"/>
            </a:endParaRPr>
          </a:p>
          <a:p>
            <a:pPr>
              <a:lnSpc>
                <a:spcPct val="80000"/>
              </a:lnSpc>
              <a:buFontTx/>
              <a:buNone/>
            </a:pPr>
            <a:endParaRPr lang="en-GB" altLang="zh-TW" sz="2000" dirty="0">
              <a:solidFill>
                <a:srgbClr val="000000"/>
              </a:solidFill>
              <a:ea typeface="新細明體" pitchFamily="29" charset="-120"/>
              <a:cs typeface="新細明體" pitchFamily="29" charset="-120"/>
            </a:endParaRPr>
          </a:p>
          <a:p>
            <a:pPr>
              <a:lnSpc>
                <a:spcPct val="80000"/>
              </a:lnSpc>
              <a:buFontTx/>
              <a:buNone/>
            </a:pPr>
            <a:endParaRPr lang="en-GB" altLang="zh-TW" sz="2400" dirty="0">
              <a:ea typeface="新細明體" pitchFamily="29" charset="-120"/>
              <a:cs typeface="新細明體" pitchFamily="29" charset="-120"/>
            </a:endParaRPr>
          </a:p>
        </p:txBody>
      </p:sp>
      <p:sp>
        <p:nvSpPr>
          <p:cNvPr id="33796" name="Rectangle 2"/>
          <p:cNvSpPr>
            <a:spLocks noChangeArrowheads="1"/>
          </p:cNvSpPr>
          <p:nvPr/>
        </p:nvSpPr>
        <p:spPr bwMode="auto">
          <a:xfrm>
            <a:off x="350839" y="1890721"/>
            <a:ext cx="5181600" cy="1015598"/>
          </a:xfrm>
          <a:prstGeom prst="rect">
            <a:avLst/>
          </a:prstGeom>
          <a:noFill/>
          <a:ln w="9525">
            <a:noFill/>
            <a:miter lim="800000"/>
            <a:headEnd/>
            <a:tailEnd/>
          </a:ln>
        </p:spPr>
        <p:txBody>
          <a:bodyPr lIns="91377" tIns="45688" rIns="91377" bIns="45688">
            <a:prstTxWarp prst="textNoShape">
              <a:avLst/>
            </a:prstTxWarp>
            <a:spAutoFit/>
          </a:bodyPr>
          <a:lstStyle/>
          <a:p>
            <a:endParaRPr lang="en-GB" altLang="zh-TW" sz="2400">
              <a:solidFill>
                <a:srgbClr val="000000"/>
              </a:solidFill>
              <a:latin typeface="Arial" pitchFamily="29" charset="0"/>
              <a:ea typeface="Times New Roman" pitchFamily="29" charset="0"/>
              <a:cs typeface="Times New Roman" pitchFamily="29" charset="0"/>
            </a:endParaRPr>
          </a:p>
          <a:p>
            <a:endParaRPr lang="en-GB" altLang="zh-TW">
              <a:solidFill>
                <a:srgbClr val="000000"/>
              </a:solidFill>
              <a:latin typeface="Arial" pitchFamily="29" charset="0"/>
              <a:ea typeface="Times New Roman" pitchFamily="29" charset="0"/>
              <a:cs typeface="Times New Roman" pitchFamily="29" charset="0"/>
            </a:endParaRPr>
          </a:p>
          <a:p>
            <a:endParaRPr lang="en-GB" altLang="zh-TW" b="1" i="1">
              <a:solidFill>
                <a:srgbClr val="34255E"/>
              </a:solidFill>
              <a:latin typeface="Arial" pitchFamily="29" charset="0"/>
              <a:ea typeface="Times New Roman" pitchFamily="29" charset="0"/>
              <a:cs typeface="Times New Roman" pitchFamily="29" charset="0"/>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50464" y="1648426"/>
            <a:ext cx="3657599" cy="3426629"/>
          </a:xfrm>
          <a:prstGeom prst="rect">
            <a:avLst/>
          </a:prstGeom>
        </p:spPr>
      </p:pic>
      <p:sp>
        <p:nvSpPr>
          <p:cNvPr id="3" name="TextBox 2"/>
          <p:cNvSpPr txBox="1"/>
          <p:nvPr/>
        </p:nvSpPr>
        <p:spPr>
          <a:xfrm>
            <a:off x="6407296" y="5071276"/>
            <a:ext cx="3779838" cy="307777"/>
          </a:xfrm>
          <a:prstGeom prst="rect">
            <a:avLst/>
          </a:prstGeom>
          <a:noFill/>
        </p:spPr>
        <p:txBody>
          <a:bodyPr wrap="square" rtlCol="0">
            <a:spAutoFit/>
          </a:bodyPr>
          <a:lstStyle/>
          <a:p>
            <a:r>
              <a:rPr lang="en-GB" sz="1400" dirty="0"/>
              <a:t>The butterfly model of Sustainable Education </a:t>
            </a:r>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27511" y="5320765"/>
            <a:ext cx="1606448" cy="2269073"/>
          </a:xfrm>
          <a:prstGeom prst="rect">
            <a:avLst/>
          </a:prstGeom>
        </p:spPr>
      </p:pic>
    </p:spTree>
    <p:extLst>
      <p:ext uri="{BB962C8B-B14F-4D97-AF65-F5344CB8AC3E}">
        <p14:creationId xmlns:p14="http://schemas.microsoft.com/office/powerpoint/2010/main" val="1463568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 y="1432720"/>
            <a:ext cx="9875838" cy="1219200"/>
          </a:xfrm>
          <a:prstGeom prst="rect">
            <a:avLst/>
          </a:prstGeom>
          <a:noFill/>
          <a:ln w="9525">
            <a:noFill/>
            <a:miter lim="800000"/>
            <a:headEnd/>
            <a:tailEnd/>
          </a:ln>
        </p:spPr>
        <p:txBody>
          <a:bodyPr lIns="101275" tIns="50636" rIns="101275" bIns="50636" anchor="ctr">
            <a:prstTxWarp prst="textNoShape">
              <a:avLst/>
            </a:prstTxWarp>
          </a:bodyPr>
          <a:lstStyle/>
          <a:p>
            <a:r>
              <a:rPr lang="en-GB" altLang="zh-TW" sz="2400" b="1" dirty="0">
                <a:ea typeface="Arial" pitchFamily="-109" charset="0"/>
                <a:cs typeface="Arial" pitchFamily="-109" charset="0"/>
              </a:rPr>
              <a:t>Young people are increasingly expressing </a:t>
            </a:r>
          </a:p>
          <a:p>
            <a:r>
              <a:rPr lang="en-GB" altLang="zh-TW" sz="2400" b="1" dirty="0">
                <a:ea typeface="Arial" pitchFamily="-109" charset="0"/>
                <a:cs typeface="Arial" pitchFamily="-109" charset="0"/>
              </a:rPr>
              <a:t>manifold interest in sustainability issues </a:t>
            </a:r>
          </a:p>
        </p:txBody>
      </p:sp>
      <p:sp>
        <p:nvSpPr>
          <p:cNvPr id="14339" name="Rectangle 3"/>
          <p:cNvSpPr>
            <a:spLocks noChangeArrowheads="1"/>
          </p:cNvSpPr>
          <p:nvPr/>
        </p:nvSpPr>
        <p:spPr bwMode="auto">
          <a:xfrm>
            <a:off x="198443" y="1814514"/>
            <a:ext cx="9753600" cy="5138736"/>
          </a:xfrm>
          <a:prstGeom prst="rect">
            <a:avLst/>
          </a:prstGeom>
          <a:noFill/>
          <a:ln w="9525">
            <a:noFill/>
            <a:miter lim="800000"/>
            <a:headEnd/>
            <a:tailEnd/>
          </a:ln>
        </p:spPr>
        <p:txBody>
          <a:bodyPr lIns="101275" tIns="50636" rIns="101275" bIns="50636">
            <a:prstTxWarp prst="textNoShape">
              <a:avLst/>
            </a:prstTxWarp>
          </a:bodyPr>
          <a:lstStyle/>
          <a:p>
            <a:pPr marL="377518" indent="-377518">
              <a:lnSpc>
                <a:spcPct val="80000"/>
              </a:lnSpc>
              <a:spcBef>
                <a:spcPct val="20000"/>
              </a:spcBef>
            </a:pPr>
            <a:r>
              <a:rPr lang="en-GB" altLang="zh-TW">
                <a:solidFill>
                  <a:srgbClr val="000000"/>
                </a:solidFill>
                <a:ea typeface="Arial" pitchFamily="-109" charset="0"/>
                <a:cs typeface="Arial" pitchFamily="-109" charset="0"/>
              </a:rPr>
              <a:t>	</a:t>
            </a:r>
            <a:endParaRPr lang="en-GB" altLang="zh-TW" sz="2400">
              <a:solidFill>
                <a:srgbClr val="000000"/>
              </a:solidFill>
              <a:ea typeface="Arial" pitchFamily="-109" charset="0"/>
              <a:cs typeface="Arial" pitchFamily="-109" charset="0"/>
            </a:endParaRPr>
          </a:p>
        </p:txBody>
      </p:sp>
      <p:graphicFrame>
        <p:nvGraphicFramePr>
          <p:cNvPr id="249861" name="Group 5"/>
          <p:cNvGraphicFramePr>
            <a:graphicFrameLocks noGrp="1"/>
          </p:cNvGraphicFramePr>
          <p:nvPr>
            <p:extLst>
              <p:ext uri="{D42A27DB-BD31-4B8C-83A1-F6EECF244321}">
                <p14:modId xmlns:p14="http://schemas.microsoft.com/office/powerpoint/2010/main" val="2490204996"/>
              </p:ext>
            </p:extLst>
          </p:nvPr>
        </p:nvGraphicFramePr>
        <p:xfrm>
          <a:off x="298659" y="2528352"/>
          <a:ext cx="5222875" cy="3805238"/>
        </p:xfrm>
        <a:graphic>
          <a:graphicData uri="http://schemas.openxmlformats.org/drawingml/2006/table">
            <a:tbl>
              <a:tblPr/>
              <a:tblGrid>
                <a:gridCol w="2611437">
                  <a:extLst>
                    <a:ext uri="{9D8B030D-6E8A-4147-A177-3AD203B41FA5}">
                      <a16:colId xmlns:a16="http://schemas.microsoft.com/office/drawing/2014/main" val="20000"/>
                    </a:ext>
                  </a:extLst>
                </a:gridCol>
                <a:gridCol w="2611438">
                  <a:extLst>
                    <a:ext uri="{9D8B030D-6E8A-4147-A177-3AD203B41FA5}">
                      <a16:colId xmlns:a16="http://schemas.microsoft.com/office/drawing/2014/main" val="20001"/>
                    </a:ext>
                  </a:extLst>
                </a:gridCol>
              </a:tblGrid>
              <a:tr h="3460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TW" sz="1200" b="0" i="0" u="none" strike="noStrike" cap="none" normalizeH="0" baseline="0" dirty="0">
                          <a:ln>
                            <a:noFill/>
                          </a:ln>
                          <a:solidFill>
                            <a:schemeClr val="tx1"/>
                          </a:solidFill>
                          <a:effectLst/>
                          <a:latin typeface="Bell MT" pitchFamily="-109" charset="0"/>
                          <a:ea typeface="新細明體" pitchFamily="-109" charset="-120"/>
                          <a:cs typeface="新細明體" pitchFamily="-109" charset="-120"/>
                        </a:rPr>
                        <a:t>Concerns at a Local Level</a:t>
                      </a:r>
                      <a:endParaRPr kumimoji="0" lang="en-GB" altLang="zh-TW" sz="2400" b="0" i="0" u="none" strike="noStrike" cap="none" normalizeH="0" baseline="0" dirty="0">
                        <a:ln>
                          <a:noFill/>
                        </a:ln>
                        <a:solidFill>
                          <a:schemeClr val="tx1"/>
                        </a:solidFill>
                        <a:effectLst/>
                        <a:latin typeface="Arial" pitchFamily="-109" charset="0"/>
                        <a:ea typeface="新細明體" pitchFamily="-109" charset="-120"/>
                        <a:cs typeface="新細明體" pitchFamily="-109" charset="-12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TW" sz="1200" b="0" i="0" u="none" strike="noStrike" cap="none" normalizeH="0" baseline="0">
                          <a:ln>
                            <a:noFill/>
                          </a:ln>
                          <a:solidFill>
                            <a:schemeClr val="tx1"/>
                          </a:solidFill>
                          <a:effectLst/>
                          <a:latin typeface="Bell MT" pitchFamily="-109" charset="0"/>
                          <a:ea typeface="新細明體" pitchFamily="-109" charset="-120"/>
                          <a:cs typeface="新細明體" pitchFamily="-109" charset="-120"/>
                        </a:rPr>
                        <a:t>Concerns at a Global Level</a:t>
                      </a:r>
                      <a:endParaRPr kumimoji="0" lang="en-GB" altLang="zh-TW" sz="2400" b="0" i="0" u="none" strike="noStrike" cap="none" normalizeH="0" baseline="0">
                        <a:ln>
                          <a:noFill/>
                        </a:ln>
                        <a:solidFill>
                          <a:schemeClr val="tx1"/>
                        </a:solidFill>
                        <a:effectLst/>
                        <a:latin typeface="Arial" pitchFamily="-109" charset="0"/>
                        <a:ea typeface="新細明體" pitchFamily="-109" charset="-120"/>
                        <a:cs typeface="新細明體" pitchFamily="-109" charset="-12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4488">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zh-TW" altLang="en-US" sz="1200" b="0" i="0" u="none" strike="noStrike" cap="none" normalizeH="0" baseline="0">
                        <a:ln>
                          <a:noFill/>
                        </a:ln>
                        <a:solidFill>
                          <a:schemeClr val="tx1"/>
                        </a:solidFill>
                        <a:effectLst/>
                        <a:latin typeface="Arial" pitchFamily="-109" charset="0"/>
                        <a:ea typeface="新細明體" pitchFamily="-109" charset="-120"/>
                        <a:cs typeface="新細明體" pitchFamily="-109" charset="-12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14413" rtl="0" eaLnBrk="0" fontAlgn="base" latinLnBrk="0" hangingPunct="0">
                        <a:lnSpc>
                          <a:spcPct val="100000"/>
                        </a:lnSpc>
                        <a:spcBef>
                          <a:spcPct val="20000"/>
                        </a:spcBef>
                        <a:spcAft>
                          <a:spcPct val="0"/>
                        </a:spcAft>
                        <a:buClrTx/>
                        <a:buSzTx/>
                        <a:buFontTx/>
                        <a:buNone/>
                        <a:tabLst/>
                      </a:pPr>
                      <a:endParaRPr kumimoji="0" lang="zh-TW" altLang="en-US" sz="1200" b="0" i="0" u="none" strike="noStrike" cap="none" normalizeH="0" baseline="0">
                        <a:ln>
                          <a:noFill/>
                        </a:ln>
                        <a:solidFill>
                          <a:schemeClr val="tx1"/>
                        </a:solidFill>
                        <a:effectLst/>
                        <a:latin typeface="Arial" pitchFamily="-109" charset="0"/>
                        <a:ea typeface="新細明體" pitchFamily="-109" charset="-120"/>
                        <a:cs typeface="新細明體" pitchFamily="-109" charset="-12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60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zh-TW" sz="1200" b="0" i="0" u="none" strike="noStrike" cap="none" normalizeH="0" baseline="0">
                          <a:ln>
                            <a:noFill/>
                          </a:ln>
                          <a:solidFill>
                            <a:schemeClr val="tx1"/>
                          </a:solidFill>
                          <a:effectLst/>
                          <a:latin typeface="Bell MT" pitchFamily="-109" charset="0"/>
                          <a:ea typeface="新細明體" pitchFamily="-109" charset="-120"/>
                          <a:cs typeface="新細明體" pitchFamily="-109" charset="-120"/>
                        </a:rPr>
                        <a:t>Crime and violence</a:t>
                      </a:r>
                      <a:endParaRPr kumimoji="0" lang="en-GB" altLang="zh-TW" sz="2400" b="0" i="0" u="none" strike="noStrike" cap="none" normalizeH="0" baseline="0">
                        <a:ln>
                          <a:noFill/>
                        </a:ln>
                        <a:solidFill>
                          <a:schemeClr val="tx1"/>
                        </a:solidFill>
                        <a:effectLst/>
                        <a:latin typeface="Arial" pitchFamily="-109" charset="0"/>
                        <a:ea typeface="新細明體" pitchFamily="-109" charset="-120"/>
                        <a:cs typeface="新細明體" pitchFamily="-109" charset="-12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zh-TW" sz="1200" b="0" i="0" u="none" strike="noStrike" cap="none" normalizeH="0" baseline="0" dirty="0">
                          <a:ln>
                            <a:noFill/>
                          </a:ln>
                          <a:solidFill>
                            <a:schemeClr val="tx1"/>
                          </a:solidFill>
                          <a:effectLst/>
                          <a:latin typeface="Bell MT" pitchFamily="-109" charset="0"/>
                          <a:ea typeface="新細明體" pitchFamily="-109" charset="-120"/>
                          <a:cs typeface="新細明體" pitchFamily="-109" charset="-120"/>
                        </a:rPr>
                        <a:t>War and Terrorism </a:t>
                      </a:r>
                      <a:endParaRPr kumimoji="0" lang="en-GB" altLang="zh-TW" sz="2400" b="0" i="0" u="none" strike="noStrike" cap="none" normalizeH="0" baseline="0" dirty="0">
                        <a:ln>
                          <a:noFill/>
                        </a:ln>
                        <a:solidFill>
                          <a:schemeClr val="tx1"/>
                        </a:solidFill>
                        <a:effectLst/>
                        <a:latin typeface="Arial" pitchFamily="-109" charset="0"/>
                        <a:ea typeface="新細明體" pitchFamily="-109" charset="-120"/>
                        <a:cs typeface="新細明體" pitchFamily="-109" charset="-12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60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zh-TW" sz="1200" b="0" i="0" u="none" strike="noStrike" cap="none" normalizeH="0" baseline="0">
                          <a:ln>
                            <a:noFill/>
                          </a:ln>
                          <a:solidFill>
                            <a:schemeClr val="tx1"/>
                          </a:solidFill>
                          <a:effectLst/>
                          <a:latin typeface="Bell MT" pitchFamily="-109" charset="0"/>
                          <a:ea typeface="新細明體" pitchFamily="-109" charset="-120"/>
                          <a:cs typeface="新細明體" pitchFamily="-109" charset="-120"/>
                        </a:rPr>
                        <a:t>Community relations</a:t>
                      </a:r>
                      <a:endParaRPr kumimoji="0" lang="en-GB" altLang="zh-TW" sz="2400" b="0" i="0" u="none" strike="noStrike" cap="none" normalizeH="0" baseline="0">
                        <a:ln>
                          <a:noFill/>
                        </a:ln>
                        <a:solidFill>
                          <a:schemeClr val="tx1"/>
                        </a:solidFill>
                        <a:effectLst/>
                        <a:latin typeface="Arial" pitchFamily="-109" charset="0"/>
                        <a:ea typeface="新細明體" pitchFamily="-109" charset="-120"/>
                        <a:cs typeface="新細明體" pitchFamily="-109" charset="-12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zh-TW" sz="1200" b="0" i="0" u="none" strike="noStrike" cap="none" normalizeH="0" baseline="0">
                          <a:ln>
                            <a:noFill/>
                          </a:ln>
                          <a:solidFill>
                            <a:schemeClr val="tx1"/>
                          </a:solidFill>
                          <a:effectLst/>
                          <a:latin typeface="Bell MT" pitchFamily="-109" charset="0"/>
                          <a:ea typeface="新細明體" pitchFamily="-109" charset="-120"/>
                          <a:cs typeface="新細明體" pitchFamily="-109" charset="-120"/>
                        </a:rPr>
                        <a:t>Environmental problems </a:t>
                      </a:r>
                      <a:endParaRPr kumimoji="0" lang="en-GB" altLang="zh-TW" sz="2400" b="0" i="0" u="none" strike="noStrike" cap="none" normalizeH="0" baseline="0">
                        <a:ln>
                          <a:noFill/>
                        </a:ln>
                        <a:solidFill>
                          <a:schemeClr val="tx1"/>
                        </a:solidFill>
                        <a:effectLst/>
                        <a:latin typeface="Arial" pitchFamily="-109" charset="0"/>
                        <a:ea typeface="新細明體" pitchFamily="-109" charset="-120"/>
                        <a:cs typeface="新細明體" pitchFamily="-109" charset="-12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60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zh-TW" sz="1200" b="0" i="0" u="none" strike="noStrike" cap="none" normalizeH="0" baseline="0">
                          <a:ln>
                            <a:noFill/>
                          </a:ln>
                          <a:solidFill>
                            <a:schemeClr val="tx1"/>
                          </a:solidFill>
                          <a:effectLst/>
                          <a:latin typeface="Bell MT" pitchFamily="-109" charset="0"/>
                          <a:ea typeface="新細明體" pitchFamily="-109" charset="-120"/>
                          <a:cs typeface="新細明體" pitchFamily="-109" charset="-120"/>
                        </a:rPr>
                        <a:t>Lack of amenities</a:t>
                      </a:r>
                      <a:endParaRPr kumimoji="0" lang="en-GB" altLang="zh-TW" sz="2400" b="0" i="0" u="none" strike="noStrike" cap="none" normalizeH="0" baseline="0">
                        <a:ln>
                          <a:noFill/>
                        </a:ln>
                        <a:solidFill>
                          <a:schemeClr val="tx1"/>
                        </a:solidFill>
                        <a:effectLst/>
                        <a:latin typeface="Arial" pitchFamily="-109" charset="0"/>
                        <a:ea typeface="新細明體" pitchFamily="-109" charset="-120"/>
                        <a:cs typeface="新細明體" pitchFamily="-109" charset="-12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zh-TW" sz="1200" b="0" i="0" u="none" strike="noStrike" cap="none" normalizeH="0" baseline="0">
                          <a:ln>
                            <a:noFill/>
                          </a:ln>
                          <a:solidFill>
                            <a:schemeClr val="tx1"/>
                          </a:solidFill>
                          <a:effectLst/>
                          <a:latin typeface="Bell MT" pitchFamily="-109" charset="0"/>
                          <a:ea typeface="新細明體" pitchFamily="-109" charset="-120"/>
                          <a:cs typeface="新細明體" pitchFamily="-109" charset="-120"/>
                        </a:rPr>
                        <a:t>Hunger and poverty</a:t>
                      </a:r>
                      <a:endParaRPr kumimoji="0" lang="en-GB" altLang="zh-TW" sz="2400" b="0" i="0" u="none" strike="noStrike" cap="none" normalizeH="0" baseline="0">
                        <a:ln>
                          <a:noFill/>
                        </a:ln>
                        <a:solidFill>
                          <a:schemeClr val="tx1"/>
                        </a:solidFill>
                        <a:effectLst/>
                        <a:latin typeface="Arial" pitchFamily="-109" charset="0"/>
                        <a:ea typeface="新細明體" pitchFamily="-109" charset="-120"/>
                        <a:cs typeface="新細明體" pitchFamily="-109" charset="-12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60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zh-TW" sz="1200" b="0" i="0" u="none" strike="noStrike" cap="none" normalizeH="0" baseline="0">
                          <a:ln>
                            <a:noFill/>
                          </a:ln>
                          <a:solidFill>
                            <a:schemeClr val="tx1"/>
                          </a:solidFill>
                          <a:effectLst/>
                          <a:latin typeface="Bell MT" pitchFamily="-109" charset="0"/>
                          <a:ea typeface="新細明體" pitchFamily="-109" charset="-120"/>
                          <a:cs typeface="新細明體" pitchFamily="-109" charset="-120"/>
                        </a:rPr>
                        <a:t>Environmental problems</a:t>
                      </a:r>
                      <a:endParaRPr kumimoji="0" lang="en-GB" altLang="zh-TW" sz="2400" b="0" i="0" u="none" strike="noStrike" cap="none" normalizeH="0" baseline="0">
                        <a:ln>
                          <a:noFill/>
                        </a:ln>
                        <a:solidFill>
                          <a:schemeClr val="tx1"/>
                        </a:solidFill>
                        <a:effectLst/>
                        <a:latin typeface="Arial" pitchFamily="-109" charset="0"/>
                        <a:ea typeface="新細明體" pitchFamily="-109" charset="-120"/>
                        <a:cs typeface="新細明體" pitchFamily="-109" charset="-12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zh-TW" sz="1200" b="0" i="0" u="none" strike="noStrike" cap="none" normalizeH="0" baseline="0">
                          <a:ln>
                            <a:noFill/>
                          </a:ln>
                          <a:solidFill>
                            <a:schemeClr val="tx1"/>
                          </a:solidFill>
                          <a:effectLst/>
                          <a:latin typeface="Bell MT" pitchFamily="-109" charset="0"/>
                          <a:ea typeface="新細明體" pitchFamily="-109" charset="-120"/>
                          <a:cs typeface="新細明體" pitchFamily="-109" charset="-120"/>
                        </a:rPr>
                        <a:t>Social problems</a:t>
                      </a:r>
                      <a:endParaRPr kumimoji="0" lang="en-GB" altLang="zh-TW" sz="2400" b="0" i="0" u="none" strike="noStrike" cap="none" normalizeH="0" baseline="0">
                        <a:ln>
                          <a:noFill/>
                        </a:ln>
                        <a:solidFill>
                          <a:schemeClr val="tx1"/>
                        </a:solidFill>
                        <a:effectLst/>
                        <a:latin typeface="Arial" pitchFamily="-109" charset="0"/>
                        <a:ea typeface="新細明體" pitchFamily="-109" charset="-120"/>
                        <a:cs typeface="新細明體" pitchFamily="-109" charset="-12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60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zh-TW" sz="1200" b="0" i="0" u="none" strike="noStrike" cap="none" normalizeH="0" baseline="0">
                          <a:ln>
                            <a:noFill/>
                          </a:ln>
                          <a:solidFill>
                            <a:schemeClr val="tx1"/>
                          </a:solidFill>
                          <a:effectLst/>
                          <a:latin typeface="Bell MT" pitchFamily="-109" charset="0"/>
                          <a:ea typeface="新細明體" pitchFamily="-109" charset="-120"/>
                          <a:cs typeface="新細明體" pitchFamily="-109" charset="-120"/>
                        </a:rPr>
                        <a:t>Health risks</a:t>
                      </a:r>
                      <a:endParaRPr kumimoji="0" lang="en-GB" altLang="zh-TW" sz="2400" b="0" i="0" u="none" strike="noStrike" cap="none" normalizeH="0" baseline="0">
                        <a:ln>
                          <a:noFill/>
                        </a:ln>
                        <a:solidFill>
                          <a:schemeClr val="tx1"/>
                        </a:solidFill>
                        <a:effectLst/>
                        <a:latin typeface="Arial" pitchFamily="-109" charset="0"/>
                        <a:ea typeface="新細明體" pitchFamily="-109" charset="-120"/>
                        <a:cs typeface="新細明體" pitchFamily="-109" charset="-12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zh-TW" sz="1200" b="0" i="0" u="none" strike="noStrike" cap="none" normalizeH="0" baseline="0" dirty="0">
                          <a:ln>
                            <a:noFill/>
                          </a:ln>
                          <a:solidFill>
                            <a:schemeClr val="tx1"/>
                          </a:solidFill>
                          <a:effectLst/>
                          <a:latin typeface="Bell MT" pitchFamily="-109" charset="0"/>
                          <a:ea typeface="新細明體" pitchFamily="-109" charset="-120"/>
                          <a:cs typeface="新細明體" pitchFamily="-109" charset="-120"/>
                        </a:rPr>
                        <a:t>Crime and violence</a:t>
                      </a:r>
                      <a:endParaRPr kumimoji="0" lang="en-GB" altLang="zh-TW" sz="2400" b="0" i="0" u="none" strike="noStrike" cap="none" normalizeH="0" baseline="0" dirty="0">
                        <a:ln>
                          <a:noFill/>
                        </a:ln>
                        <a:solidFill>
                          <a:schemeClr val="tx1"/>
                        </a:solidFill>
                        <a:effectLst/>
                        <a:latin typeface="Arial" pitchFamily="-109" charset="0"/>
                        <a:ea typeface="新細明體" pitchFamily="-109" charset="-120"/>
                        <a:cs typeface="新細明體" pitchFamily="-109" charset="-12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460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zh-TW" sz="1200" b="0" i="0" u="none" strike="noStrike" cap="none" normalizeH="0" baseline="0">
                          <a:ln>
                            <a:noFill/>
                          </a:ln>
                          <a:solidFill>
                            <a:schemeClr val="tx1"/>
                          </a:solidFill>
                          <a:effectLst/>
                          <a:latin typeface="Bell MT" pitchFamily="-109" charset="0"/>
                          <a:ea typeface="新細明體" pitchFamily="-109" charset="-120"/>
                          <a:cs typeface="新細明體" pitchFamily="-109" charset="-120"/>
                        </a:rPr>
                        <a:t>Transport Problems </a:t>
                      </a:r>
                      <a:endParaRPr kumimoji="0" lang="en-GB" altLang="zh-TW" sz="2400" b="0" i="0" u="none" strike="noStrike" cap="none" normalizeH="0" baseline="0">
                        <a:ln>
                          <a:noFill/>
                        </a:ln>
                        <a:solidFill>
                          <a:schemeClr val="tx1"/>
                        </a:solidFill>
                        <a:effectLst/>
                        <a:latin typeface="Arial" pitchFamily="-109" charset="0"/>
                        <a:ea typeface="新細明體" pitchFamily="-109" charset="-120"/>
                        <a:cs typeface="新細明體" pitchFamily="-109" charset="-12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zh-TW" sz="1200" b="0" i="0" u="none" strike="noStrike" cap="none" normalizeH="0" baseline="0">
                          <a:ln>
                            <a:noFill/>
                          </a:ln>
                          <a:solidFill>
                            <a:schemeClr val="tx1"/>
                          </a:solidFill>
                          <a:effectLst/>
                          <a:latin typeface="Bell MT" pitchFamily="-109" charset="0"/>
                          <a:ea typeface="新細明體" pitchFamily="-109" charset="-120"/>
                          <a:cs typeface="新細明體" pitchFamily="-109" charset="-120"/>
                        </a:rPr>
                        <a:t>Diseases</a:t>
                      </a:r>
                      <a:endParaRPr kumimoji="0" lang="en-GB" altLang="zh-TW" sz="2400" b="0" i="0" u="none" strike="noStrike" cap="none" normalizeH="0" baseline="0">
                        <a:ln>
                          <a:noFill/>
                        </a:ln>
                        <a:solidFill>
                          <a:schemeClr val="tx1"/>
                        </a:solidFill>
                        <a:effectLst/>
                        <a:latin typeface="Arial" pitchFamily="-109" charset="0"/>
                        <a:ea typeface="新細明體" pitchFamily="-109" charset="-120"/>
                        <a:cs typeface="新細明體" pitchFamily="-109" charset="-12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60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zh-TW" sz="1200" b="0" i="0" u="none" strike="noStrike" cap="none" normalizeH="0" baseline="0">
                          <a:ln>
                            <a:noFill/>
                          </a:ln>
                          <a:solidFill>
                            <a:schemeClr val="tx1"/>
                          </a:solidFill>
                          <a:effectLst/>
                          <a:latin typeface="Bell MT" pitchFamily="-109" charset="0"/>
                          <a:ea typeface="新細明體" pitchFamily="-109" charset="-120"/>
                          <a:cs typeface="新細明體" pitchFamily="-109" charset="-120"/>
                        </a:rPr>
                        <a:t>Youth unemployment</a:t>
                      </a:r>
                      <a:endParaRPr kumimoji="0" lang="en-GB" altLang="zh-TW" sz="2400" b="0" i="0" u="none" strike="noStrike" cap="none" normalizeH="0" baseline="0">
                        <a:ln>
                          <a:noFill/>
                        </a:ln>
                        <a:solidFill>
                          <a:schemeClr val="tx1"/>
                        </a:solidFill>
                        <a:effectLst/>
                        <a:latin typeface="Arial" pitchFamily="-109" charset="0"/>
                        <a:ea typeface="新細明體" pitchFamily="-109" charset="-120"/>
                        <a:cs typeface="新細明體" pitchFamily="-109" charset="-12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zh-TW" sz="1200" b="0" i="0" u="none" strike="noStrike" cap="none" normalizeH="0" baseline="0">
                          <a:ln>
                            <a:noFill/>
                          </a:ln>
                          <a:solidFill>
                            <a:schemeClr val="tx1"/>
                          </a:solidFill>
                          <a:effectLst/>
                          <a:latin typeface="Bell MT" pitchFamily="-109" charset="0"/>
                          <a:ea typeface="新細明體" pitchFamily="-109" charset="-120"/>
                          <a:cs typeface="新細明體" pitchFamily="-109" charset="-120"/>
                        </a:rPr>
                        <a:t>Global Recession</a:t>
                      </a:r>
                      <a:endParaRPr kumimoji="0" lang="en-GB" altLang="zh-TW" sz="2400" b="0" i="0" u="none" strike="noStrike" cap="none" normalizeH="0" baseline="0">
                        <a:ln>
                          <a:noFill/>
                        </a:ln>
                        <a:solidFill>
                          <a:schemeClr val="tx1"/>
                        </a:solidFill>
                        <a:effectLst/>
                        <a:latin typeface="Arial" pitchFamily="-109" charset="0"/>
                        <a:ea typeface="新細明體" pitchFamily="-109" charset="-120"/>
                        <a:cs typeface="新細明體" pitchFamily="-109" charset="-12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60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zh-TW" sz="1200" b="0" i="0" u="none" strike="noStrike" cap="none" normalizeH="0" baseline="0">
                          <a:ln>
                            <a:noFill/>
                          </a:ln>
                          <a:solidFill>
                            <a:schemeClr val="tx1"/>
                          </a:solidFill>
                          <a:effectLst/>
                          <a:latin typeface="Bell MT" pitchFamily="-109" charset="0"/>
                          <a:ea typeface="新細明體" pitchFamily="-109" charset="-120"/>
                          <a:cs typeface="新細明體" pitchFamily="-109" charset="-120"/>
                        </a:rPr>
                        <a:t>Education</a:t>
                      </a:r>
                      <a:endParaRPr kumimoji="0" lang="en-GB" altLang="zh-TW" sz="2400" b="0" i="0" u="none" strike="noStrike" cap="none" normalizeH="0" baseline="0">
                        <a:ln>
                          <a:noFill/>
                        </a:ln>
                        <a:solidFill>
                          <a:schemeClr val="tx1"/>
                        </a:solidFill>
                        <a:effectLst/>
                        <a:latin typeface="Arial" pitchFamily="-109" charset="0"/>
                        <a:ea typeface="新細明體" pitchFamily="-109" charset="-120"/>
                        <a:cs typeface="新細明體" pitchFamily="-109" charset="-12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zh-TW" sz="1200" b="0" i="0" u="none" strike="noStrike" cap="none" normalizeH="0" baseline="0">
                          <a:ln>
                            <a:noFill/>
                          </a:ln>
                          <a:solidFill>
                            <a:schemeClr val="tx1"/>
                          </a:solidFill>
                          <a:effectLst/>
                          <a:latin typeface="Bell MT" pitchFamily="-109" charset="0"/>
                          <a:ea typeface="新細明體" pitchFamily="-109" charset="-120"/>
                          <a:cs typeface="新細明體" pitchFamily="-109" charset="-120"/>
                        </a:rPr>
                        <a:t>North/South Relations</a:t>
                      </a:r>
                      <a:endParaRPr kumimoji="0" lang="en-GB" altLang="zh-TW" sz="2400" b="0" i="0" u="none" strike="noStrike" cap="none" normalizeH="0" baseline="0">
                        <a:ln>
                          <a:noFill/>
                        </a:ln>
                        <a:solidFill>
                          <a:schemeClr val="tx1"/>
                        </a:solidFill>
                        <a:effectLst/>
                        <a:latin typeface="Arial" pitchFamily="-109" charset="0"/>
                        <a:ea typeface="新細明體" pitchFamily="-109" charset="-120"/>
                        <a:cs typeface="新細明體" pitchFamily="-109" charset="-12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60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zh-TW" sz="1200" b="0" i="0" u="none" strike="noStrike" cap="none" normalizeH="0" baseline="0">
                          <a:ln>
                            <a:noFill/>
                          </a:ln>
                          <a:solidFill>
                            <a:schemeClr val="tx1"/>
                          </a:solidFill>
                          <a:effectLst/>
                          <a:latin typeface="Bell MT" pitchFamily="-109" charset="0"/>
                          <a:ea typeface="新細明體" pitchFamily="-109" charset="-120"/>
                          <a:cs typeface="新細明體" pitchFamily="-109" charset="-120"/>
                        </a:rPr>
                        <a:t>Other</a:t>
                      </a:r>
                      <a:endParaRPr kumimoji="0" lang="en-GB" altLang="zh-TW" sz="2400" b="0" i="0" u="none" strike="noStrike" cap="none" normalizeH="0" baseline="0">
                        <a:ln>
                          <a:noFill/>
                        </a:ln>
                        <a:solidFill>
                          <a:schemeClr val="tx1"/>
                        </a:solidFill>
                        <a:effectLst/>
                        <a:latin typeface="Arial" pitchFamily="-109" charset="0"/>
                        <a:ea typeface="新細明體" pitchFamily="-109" charset="-120"/>
                        <a:cs typeface="新細明體" pitchFamily="-109" charset="-12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zh-TW" sz="1200" b="0" i="0" u="none" strike="noStrike" cap="none" normalizeH="0" baseline="0" dirty="0">
                          <a:ln>
                            <a:noFill/>
                          </a:ln>
                          <a:solidFill>
                            <a:schemeClr val="tx1"/>
                          </a:solidFill>
                          <a:effectLst/>
                          <a:latin typeface="Bell MT" pitchFamily="-109" charset="0"/>
                          <a:ea typeface="新細明體" pitchFamily="-109" charset="-120"/>
                          <a:cs typeface="新細明體" pitchFamily="-109" charset="-120"/>
                        </a:rPr>
                        <a:t>Other</a:t>
                      </a:r>
                      <a:endParaRPr kumimoji="0" lang="en-GB" altLang="zh-TW" sz="2400" b="0" i="0" u="none" strike="noStrike" cap="none" normalizeH="0" baseline="0" dirty="0">
                        <a:ln>
                          <a:noFill/>
                        </a:ln>
                        <a:solidFill>
                          <a:schemeClr val="tx1"/>
                        </a:solidFill>
                        <a:effectLst/>
                        <a:latin typeface="Arial" pitchFamily="-109" charset="0"/>
                        <a:ea typeface="新細明體" pitchFamily="-109" charset="-120"/>
                        <a:cs typeface="新細明體" pitchFamily="-109" charset="-120"/>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14380" name="Rectangle 48"/>
          <p:cNvSpPr>
            <a:spLocks noChangeArrowheads="1"/>
          </p:cNvSpPr>
          <p:nvPr/>
        </p:nvSpPr>
        <p:spPr bwMode="auto">
          <a:xfrm>
            <a:off x="350859" y="6157913"/>
            <a:ext cx="9444037" cy="1265238"/>
          </a:xfrm>
          <a:prstGeom prst="rect">
            <a:avLst/>
          </a:prstGeom>
          <a:noFill/>
          <a:ln w="9525">
            <a:noFill/>
            <a:miter lim="800000"/>
            <a:headEnd/>
            <a:tailEnd/>
          </a:ln>
        </p:spPr>
        <p:txBody>
          <a:bodyPr lIns="101275" tIns="50636" rIns="101275" bIns="50636" anchor="ctr">
            <a:prstTxWarp prst="textNoShape">
              <a:avLst/>
            </a:prstTxWarp>
          </a:bodyPr>
          <a:lstStyle/>
          <a:p>
            <a:r>
              <a:rPr lang="en-GB" altLang="zh-TW" sz="3500" b="1">
                <a:solidFill>
                  <a:srgbClr val="1F497D"/>
                </a:solidFill>
                <a:ea typeface="Arial" pitchFamily="-109" charset="0"/>
                <a:cs typeface="Arial" pitchFamily="-109" charset="0"/>
              </a:rPr>
              <a:t/>
            </a:r>
            <a:br>
              <a:rPr lang="en-GB" altLang="zh-TW" sz="3500" b="1">
                <a:solidFill>
                  <a:srgbClr val="1F497D"/>
                </a:solidFill>
                <a:ea typeface="Arial" pitchFamily="-109" charset="0"/>
                <a:cs typeface="Arial" pitchFamily="-109" charset="0"/>
              </a:rPr>
            </a:br>
            <a:endParaRPr lang="en-GB" altLang="zh-TW" sz="4000" b="1">
              <a:solidFill>
                <a:srgbClr val="1F497D"/>
              </a:solidFill>
              <a:ea typeface="Arial" pitchFamily="-109" charset="0"/>
              <a:cs typeface="Arial" pitchFamily="-109" charset="0"/>
            </a:endParaRPr>
          </a:p>
        </p:txBody>
      </p:sp>
      <p:sp>
        <p:nvSpPr>
          <p:cNvPr id="14381" name="Rectangle 49"/>
          <p:cNvSpPr>
            <a:spLocks noChangeArrowheads="1"/>
          </p:cNvSpPr>
          <p:nvPr/>
        </p:nvSpPr>
        <p:spPr bwMode="auto">
          <a:xfrm>
            <a:off x="363943" y="6460276"/>
            <a:ext cx="5092309" cy="646244"/>
          </a:xfrm>
          <a:prstGeom prst="rect">
            <a:avLst/>
          </a:prstGeom>
          <a:noFill/>
          <a:ln w="9525">
            <a:noFill/>
            <a:miter lim="800000"/>
            <a:headEnd/>
            <a:tailEnd/>
          </a:ln>
        </p:spPr>
        <p:txBody>
          <a:bodyPr wrap="square" lIns="91354" tIns="45677" rIns="91354" bIns="45677" anchor="ctr">
            <a:prstTxWarp prst="textNoShape">
              <a:avLst/>
            </a:prstTxWarp>
            <a:spAutoFit/>
          </a:bodyPr>
          <a:lstStyle/>
          <a:p>
            <a:pPr algn="just"/>
            <a:r>
              <a:rPr lang="en-GB" altLang="zh-TW" dirty="0">
                <a:solidFill>
                  <a:srgbClr val="000000"/>
                </a:solidFill>
                <a:ea typeface="Arial" pitchFamily="-109" charset="0"/>
                <a:cs typeface="Arial" pitchFamily="-109" charset="0"/>
              </a:rPr>
              <a:t>Summary of young people’s main issues of concern  N=415</a:t>
            </a:r>
          </a:p>
        </p:txBody>
      </p:sp>
      <p:sp>
        <p:nvSpPr>
          <p:cNvPr id="8" name="Rectangle 2"/>
          <p:cNvSpPr>
            <a:spLocks noChangeArrowheads="1"/>
          </p:cNvSpPr>
          <p:nvPr/>
        </p:nvSpPr>
        <p:spPr bwMode="auto">
          <a:xfrm>
            <a:off x="4" y="19410"/>
            <a:ext cx="8504233" cy="1816099"/>
          </a:xfrm>
          <a:prstGeom prst="rect">
            <a:avLst/>
          </a:prstGeom>
          <a:noFill/>
          <a:ln w="9525">
            <a:noFill/>
            <a:miter lim="800000"/>
            <a:headEnd/>
            <a:tailEnd/>
          </a:ln>
        </p:spPr>
        <p:txBody>
          <a:bodyPr lIns="101275" tIns="50636" rIns="101275" bIns="50636" anchor="ctr">
            <a:prstTxWarp prst="textNoShape">
              <a:avLst/>
            </a:prstTxWarp>
          </a:bodyPr>
          <a:lstStyle/>
          <a:p>
            <a:r>
              <a:rPr lang="en-GB" altLang="zh-TW" sz="3500" b="1" dirty="0">
                <a:solidFill>
                  <a:srgbClr val="1F497D"/>
                </a:solidFill>
                <a:ea typeface="Arial" pitchFamily="-109" charset="0"/>
                <a:cs typeface="Arial" pitchFamily="-109" charset="0"/>
              </a:rPr>
              <a:t> </a:t>
            </a:r>
            <a:r>
              <a:rPr lang="en-GB" altLang="zh-TW" sz="3500" b="1" dirty="0">
                <a:solidFill>
                  <a:srgbClr val="92D050"/>
                </a:solidFill>
                <a:ea typeface="Arial" pitchFamily="-109" charset="0"/>
                <a:cs typeface="Arial" pitchFamily="-109" charset="0"/>
              </a:rPr>
              <a:t>1. Sustainability Education needs to be in response to our </a:t>
            </a:r>
            <a:r>
              <a:rPr lang="en-GB" altLang="zh-TW" sz="3500" b="1" dirty="0" smtClean="0">
                <a:solidFill>
                  <a:srgbClr val="92D050"/>
                </a:solidFill>
                <a:ea typeface="Arial" pitchFamily="-109" charset="0"/>
                <a:cs typeface="Arial" pitchFamily="-109" charset="0"/>
              </a:rPr>
              <a:t>pupils’</a:t>
            </a:r>
            <a:r>
              <a:rPr lang="en-GB" altLang="zh-TW" sz="3500" b="1" dirty="0" smtClean="0">
                <a:solidFill>
                  <a:srgbClr val="92D050"/>
                </a:solidFill>
                <a:ea typeface="Arial" pitchFamily="-109" charset="0"/>
                <a:cs typeface="Arial" pitchFamily="-109" charset="0"/>
              </a:rPr>
              <a:t> </a:t>
            </a:r>
            <a:r>
              <a:rPr lang="en-GB" altLang="zh-TW" sz="3500" b="1" dirty="0">
                <a:solidFill>
                  <a:srgbClr val="92D050"/>
                </a:solidFill>
                <a:ea typeface="Arial" pitchFamily="-109" charset="0"/>
                <a:cs typeface="Arial" pitchFamily="-109" charset="0"/>
              </a:rPr>
              <a:t>issues of concern</a:t>
            </a:r>
            <a:r>
              <a:rPr lang="en-GB" altLang="zh-TW" sz="4000" b="1" dirty="0">
                <a:solidFill>
                  <a:srgbClr val="92D050"/>
                </a:solidFill>
                <a:ea typeface="Arial" pitchFamily="-109" charset="0"/>
                <a:cs typeface="Arial" pitchFamily="-109" charset="0"/>
              </a:rPr>
              <a:t> </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80835" y="3599223"/>
            <a:ext cx="2734108" cy="1537936"/>
          </a:xfrm>
          <a:prstGeom prst="rect">
            <a:avLst/>
          </a:prstGeom>
        </p:spPr>
      </p:pic>
      <p:sp>
        <p:nvSpPr>
          <p:cNvPr id="4" name="TextBox 3"/>
          <p:cNvSpPr txBox="1"/>
          <p:nvPr/>
        </p:nvSpPr>
        <p:spPr>
          <a:xfrm>
            <a:off x="6836281" y="5162055"/>
            <a:ext cx="3215978" cy="246221"/>
          </a:xfrm>
          <a:prstGeom prst="rect">
            <a:avLst/>
          </a:prstGeom>
          <a:noFill/>
        </p:spPr>
        <p:txBody>
          <a:bodyPr wrap="square" rtlCol="0">
            <a:spAutoFit/>
          </a:bodyPr>
          <a:lstStyle/>
          <a:p>
            <a:r>
              <a:rPr lang="en-GB" sz="1000" dirty="0"/>
              <a:t>Source: </a:t>
            </a:r>
            <a:r>
              <a:rPr lang="en-GB" sz="1000" dirty="0">
                <a:hlinkClick r:id="rId4"/>
              </a:rPr>
              <a:t>https://www.bbc.co.uk/newsround/53723524</a:t>
            </a:r>
            <a:endParaRPr lang="en-GB" sz="1000" dirty="0"/>
          </a:p>
        </p:txBody>
      </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80835" y="1601767"/>
            <a:ext cx="2734108" cy="1922900"/>
          </a:xfrm>
          <a:prstGeom prst="rect">
            <a:avLst/>
          </a:prstGeom>
        </p:spPr>
      </p:pic>
      <p:pic>
        <p:nvPicPr>
          <p:cNvPr id="12" name="Picture 11">
            <a:extLst>
              <a:ext uri="{FF2B5EF4-FFF2-40B4-BE49-F238E27FC236}">
                <a16:creationId xmlns:a16="http://schemas.microsoft.com/office/drawing/2014/main" id="{C8F3BF46-28F2-0244-9085-B731A71F7DE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61332" y="5439571"/>
            <a:ext cx="2628338" cy="1753101"/>
          </a:xfrm>
          <a:prstGeom prst="rect">
            <a:avLst/>
          </a:prstGeom>
        </p:spPr>
      </p:pic>
      <p:sp>
        <p:nvSpPr>
          <p:cNvPr id="13" name="TextBox 12">
            <a:extLst>
              <a:ext uri="{FF2B5EF4-FFF2-40B4-BE49-F238E27FC236}">
                <a16:creationId xmlns:a16="http://schemas.microsoft.com/office/drawing/2014/main" id="{54575559-5306-3B4A-92A9-FF9EC74B053F}"/>
              </a:ext>
            </a:extLst>
          </p:cNvPr>
          <p:cNvSpPr txBox="1"/>
          <p:nvPr/>
        </p:nvSpPr>
        <p:spPr>
          <a:xfrm>
            <a:off x="5537091" y="7168409"/>
            <a:ext cx="4756538"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5C1F00"/>
                </a:solidFill>
                <a:effectLst/>
                <a:uLnTx/>
                <a:uFillTx/>
                <a:latin typeface="Arial" charset="0"/>
                <a:ea typeface="ＭＳ Ｐゴシック" charset="-128"/>
                <a:cs typeface="+mn-cs"/>
              </a:rPr>
              <a:t>Image source </a:t>
            </a:r>
            <a:r>
              <a:rPr kumimoji="0" lang="en-GB" sz="1200" b="0" i="0" u="none" strike="noStrike" kern="1200" cap="none" spc="0" normalizeH="0" baseline="0" noProof="0" dirty="0">
                <a:ln>
                  <a:noFill/>
                </a:ln>
                <a:solidFill>
                  <a:srgbClr val="000000"/>
                </a:solidFill>
                <a:effectLst/>
                <a:uLnTx/>
                <a:uFillTx/>
                <a:latin typeface="Arial" charset="0"/>
                <a:ea typeface="ＭＳ Ｐゴシック" charset="-128"/>
                <a:cs typeface="+mn-cs"/>
                <a:hlinkClick r:id="rId7"/>
              </a:rPr>
              <a:t>https://www.plymouthart.ac.uk/blog/news/plymouth-college-of-art-supports-the-global-climate-strikes</a:t>
            </a:r>
            <a:endParaRPr kumimoji="0" lang="en-GB" sz="1200" b="0" i="0" u="none" strike="noStrike" kern="1200" cap="none" spc="0" normalizeH="0" baseline="0" noProof="0" dirty="0">
              <a:ln>
                <a:noFill/>
              </a:ln>
              <a:solidFill>
                <a:srgbClr val="5C1F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253218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5 UN-SDG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14" y="289719"/>
            <a:ext cx="4740841" cy="275139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90555" y="0"/>
            <a:ext cx="5359920" cy="7589838"/>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2837" y="3065397"/>
            <a:ext cx="2743200" cy="3866776"/>
          </a:xfrm>
          <a:prstGeom prst="rect">
            <a:avLst/>
          </a:prstGeom>
        </p:spPr>
      </p:pic>
      <p:sp>
        <p:nvSpPr>
          <p:cNvPr id="7" name="Rectangle 3"/>
          <p:cNvSpPr txBox="1">
            <a:spLocks noChangeArrowheads="1"/>
          </p:cNvSpPr>
          <p:nvPr/>
        </p:nvSpPr>
        <p:spPr bwMode="auto">
          <a:xfrm>
            <a:off x="123248" y="6919119"/>
            <a:ext cx="4625380" cy="838200"/>
          </a:xfrm>
          <a:prstGeom prst="rect">
            <a:avLst/>
          </a:prstGeom>
          <a:noFill/>
          <a:ln w="9525">
            <a:noFill/>
            <a:miter lim="800000"/>
            <a:headEnd/>
            <a:tailEnd/>
          </a:ln>
        </p:spPr>
        <p:txBody>
          <a:bodyPr vert="horz" wrap="square" lIns="101248" tIns="50623" rIns="101248" bIns="50623" numCol="1" anchor="t" anchorCtr="0" compatLnSpc="1">
            <a:prstTxWarp prst="textNoShape">
              <a:avLst/>
            </a:prstTxWarp>
            <a:noAutofit/>
          </a:bodyPr>
          <a:lstStyle>
            <a:lvl1pPr marL="378960" indent="-378960" algn="l" defTabSz="1013199" rtl="0" eaLnBrk="0" fontAlgn="base" hangingPunct="0">
              <a:spcBef>
                <a:spcPct val="20000"/>
              </a:spcBef>
              <a:spcAft>
                <a:spcPct val="0"/>
              </a:spcAft>
              <a:buChar char="•"/>
              <a:defRPr sz="3200">
                <a:solidFill>
                  <a:schemeClr val="tx1"/>
                </a:solidFill>
                <a:latin typeface="+mn-lt"/>
                <a:ea typeface="ＭＳ Ｐゴシック" pitchFamily="-107" charset="-128"/>
                <a:cs typeface="ＭＳ Ｐゴシック" pitchFamily="-108" charset="-128"/>
              </a:defRPr>
            </a:lvl1pPr>
            <a:lvl2pPr marL="822925" indent="-317118" algn="l" defTabSz="1013199" rtl="0" eaLnBrk="0" fontAlgn="base" hangingPunct="0">
              <a:spcBef>
                <a:spcPct val="20000"/>
              </a:spcBef>
              <a:spcAft>
                <a:spcPct val="0"/>
              </a:spcAft>
              <a:buChar char="–"/>
              <a:defRPr sz="2800">
                <a:solidFill>
                  <a:schemeClr val="tx1"/>
                </a:solidFill>
                <a:latin typeface="+mn-lt"/>
                <a:ea typeface="ＭＳ Ｐゴシック" pitchFamily="-107" charset="-128"/>
              </a:defRPr>
            </a:lvl2pPr>
            <a:lvl3pPr marL="1265305" indent="-252127" algn="l" defTabSz="1013199"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771114" indent="-252127" algn="l" defTabSz="1013199"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278507" indent="-253709" algn="l" defTabSz="1013199"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735153" indent="-253709" algn="l" defTabSz="1013199" rtl="0" eaLnBrk="0" fontAlgn="base" hangingPunct="0">
              <a:spcBef>
                <a:spcPct val="20000"/>
              </a:spcBef>
              <a:spcAft>
                <a:spcPct val="0"/>
              </a:spcAft>
              <a:buChar char="»"/>
              <a:defRPr sz="2000">
                <a:solidFill>
                  <a:schemeClr val="tx1"/>
                </a:solidFill>
                <a:latin typeface="+mn-lt"/>
              </a:defRPr>
            </a:lvl6pPr>
            <a:lvl7pPr marL="3191811" indent="-253709" algn="l" defTabSz="1013199" rtl="0" eaLnBrk="0" fontAlgn="base" hangingPunct="0">
              <a:spcBef>
                <a:spcPct val="20000"/>
              </a:spcBef>
              <a:spcAft>
                <a:spcPct val="0"/>
              </a:spcAft>
              <a:buChar char="»"/>
              <a:defRPr sz="2000">
                <a:solidFill>
                  <a:schemeClr val="tx1"/>
                </a:solidFill>
                <a:latin typeface="+mn-lt"/>
              </a:defRPr>
            </a:lvl7pPr>
            <a:lvl8pPr marL="3648462" indent="-253709" algn="l" defTabSz="1013199" rtl="0" eaLnBrk="0" fontAlgn="base" hangingPunct="0">
              <a:spcBef>
                <a:spcPct val="20000"/>
              </a:spcBef>
              <a:spcAft>
                <a:spcPct val="0"/>
              </a:spcAft>
              <a:buChar char="»"/>
              <a:defRPr sz="2000">
                <a:solidFill>
                  <a:schemeClr val="tx1"/>
                </a:solidFill>
                <a:latin typeface="+mn-lt"/>
              </a:defRPr>
            </a:lvl8pPr>
            <a:lvl9pPr marL="4105118" indent="-253709" algn="l" defTabSz="1013199" rtl="0" eaLnBrk="0" fontAlgn="base" hangingPunct="0">
              <a:spcBef>
                <a:spcPct val="20000"/>
              </a:spcBef>
              <a:spcAft>
                <a:spcPct val="0"/>
              </a:spcAft>
              <a:buChar char="»"/>
              <a:defRPr sz="2000">
                <a:solidFill>
                  <a:schemeClr val="tx1"/>
                </a:solidFill>
                <a:latin typeface="+mn-lt"/>
              </a:defRPr>
            </a:lvl9pPr>
          </a:lstStyle>
          <a:p>
            <a:pPr marL="0" marR="0" lvl="0" indent="0" algn="l" defTabSz="1013199" rtl="0" eaLnBrk="0" fontAlgn="base" latinLnBrk="0" hangingPunct="0">
              <a:lnSpc>
                <a:spcPct val="100000"/>
              </a:lnSpc>
              <a:spcBef>
                <a:spcPct val="20000"/>
              </a:spcBef>
              <a:spcAft>
                <a:spcPct val="0"/>
              </a:spcAft>
              <a:buClrTx/>
              <a:buSzTx/>
              <a:buFontTx/>
              <a:buNone/>
              <a:tabLst/>
              <a:defRPr/>
            </a:pPr>
            <a:r>
              <a:rPr kumimoji="0" lang="en-GB" sz="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UNESCO (2017): Education for Sustainable Development Goals. Learning Objectives. Paris: UNESCO. </a:t>
            </a:r>
          </a:p>
          <a:p>
            <a:pPr marL="0" marR="0" lvl="0" indent="0" algn="l" defTabSz="1013199" rtl="0" eaLnBrk="0" fontAlgn="base" latinLnBrk="0" hangingPunct="0">
              <a:lnSpc>
                <a:spcPct val="100000"/>
              </a:lnSpc>
              <a:spcBef>
                <a:spcPct val="20000"/>
              </a:spcBef>
              <a:spcAft>
                <a:spcPct val="0"/>
              </a:spcAft>
              <a:buClrTx/>
              <a:buSzTx/>
              <a:buFontTx/>
              <a:buNone/>
              <a:tabLst/>
              <a:defRPr/>
            </a:pPr>
            <a:r>
              <a:rPr kumimoji="0" lang="en-GB" sz="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http://unesdoc.unesco.org/images/0024/002474/247444e.pdf  </a:t>
            </a:r>
          </a:p>
          <a:p>
            <a:pPr marL="0" marR="0" lvl="0" indent="0" algn="l" defTabSz="1013199" rtl="0" eaLnBrk="0" fontAlgn="base" latinLnBrk="0" hangingPunct="0">
              <a:lnSpc>
                <a:spcPct val="100000"/>
              </a:lnSpc>
              <a:spcBef>
                <a:spcPct val="20000"/>
              </a:spcBef>
              <a:spcAft>
                <a:spcPct val="0"/>
              </a:spcAft>
              <a:buClrTx/>
              <a:buSzTx/>
              <a:buFontTx/>
              <a:buNone/>
              <a:tabLst/>
              <a:defRPr/>
            </a:pPr>
            <a:r>
              <a:rPr kumimoji="0" lang="en-GB" sz="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(Lead authors: Marco </a:t>
            </a:r>
            <a:r>
              <a:rPr kumimoji="0" lang="en-GB" sz="800" b="0" i="0" u="none" strike="noStrike" kern="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Rieckmann</a:t>
            </a:r>
            <a:r>
              <a:rPr kumimoji="0" lang="en-GB" sz="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Lisa </a:t>
            </a:r>
            <a:r>
              <a:rPr kumimoji="0" lang="en-GB" sz="800" b="0" i="0" u="none" strike="noStrike" kern="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Mindt</a:t>
            </a:r>
            <a:r>
              <a:rPr kumimoji="0" lang="en-GB" sz="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800" b="0" i="0" u="none" strike="noStrike" kern="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Senan</a:t>
            </a:r>
            <a:r>
              <a:rPr kumimoji="0" lang="en-GB" sz="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Gardiner)</a:t>
            </a:r>
          </a:p>
          <a:p>
            <a:pPr marL="378960" marR="0" lvl="0" indent="-378960" algn="l" defTabSz="1013199" rtl="0" eaLnBrk="0" fontAlgn="base" latinLnBrk="0" hangingPunct="0">
              <a:lnSpc>
                <a:spcPct val="100000"/>
              </a:lnSpc>
              <a:spcBef>
                <a:spcPct val="20000"/>
              </a:spcBef>
              <a:spcAft>
                <a:spcPct val="0"/>
              </a:spcAft>
              <a:buClrTx/>
              <a:buSzTx/>
              <a:buFontTx/>
              <a:buChar char="•"/>
              <a:tabLst/>
              <a:defRPr/>
            </a:pPr>
            <a:endParaRPr kumimoji="0" lang="en-GB" sz="3200" b="0" i="0" u="none" strike="noStrike" kern="0" cap="none" spc="0" normalizeH="0" baseline="0" noProof="0" dirty="0">
              <a:ln>
                <a:noFill/>
              </a:ln>
              <a:solidFill>
                <a:srgbClr val="000000"/>
              </a:solidFill>
              <a:effectLst/>
              <a:uLnTx/>
              <a:uFillTx/>
              <a:latin typeface="Arial"/>
              <a:ea typeface="ＭＳ Ｐゴシック" pitchFamily="-107" charset="-128"/>
            </a:endParaRPr>
          </a:p>
          <a:p>
            <a:pPr marL="378960" marR="0" lvl="0" indent="-378960" algn="l" defTabSz="1013199" rtl="0" eaLnBrk="0" fontAlgn="base" latinLnBrk="0" hangingPunct="0">
              <a:lnSpc>
                <a:spcPct val="100000"/>
              </a:lnSpc>
              <a:spcBef>
                <a:spcPct val="20000"/>
              </a:spcBef>
              <a:spcAft>
                <a:spcPct val="0"/>
              </a:spcAft>
              <a:buClrTx/>
              <a:buSzTx/>
              <a:buFontTx/>
              <a:buChar char="•"/>
              <a:tabLst/>
              <a:defRPr/>
            </a:pPr>
            <a:endParaRPr kumimoji="0" lang="en-GB" sz="3200" b="0" i="0" u="none" strike="noStrike" kern="0" cap="none" spc="0" normalizeH="0" baseline="0" noProof="0" dirty="0">
              <a:ln>
                <a:noFill/>
              </a:ln>
              <a:solidFill>
                <a:srgbClr val="000000"/>
              </a:solidFill>
              <a:effectLst/>
              <a:uLnTx/>
              <a:uFillTx/>
              <a:latin typeface="Arial"/>
              <a:ea typeface="ＭＳ Ｐゴシック" pitchFamily="-107" charset="-128"/>
            </a:endParaRPr>
          </a:p>
          <a:p>
            <a:pPr marL="378960" marR="0" lvl="0" indent="-378960" algn="l" defTabSz="1013199" rtl="0" eaLnBrk="0" fontAlgn="base" latinLnBrk="0" hangingPunct="0">
              <a:lnSpc>
                <a:spcPct val="100000"/>
              </a:lnSpc>
              <a:spcBef>
                <a:spcPct val="20000"/>
              </a:spcBef>
              <a:spcAft>
                <a:spcPct val="0"/>
              </a:spcAft>
              <a:buClrTx/>
              <a:buSzTx/>
              <a:buFontTx/>
              <a:buChar char="•"/>
              <a:tabLst/>
              <a:defRPr/>
            </a:pPr>
            <a:endParaRPr kumimoji="0" lang="en-GB" sz="3200" b="0" i="0" u="none" strike="noStrike" kern="0" cap="none" spc="0" normalizeH="0" baseline="0" noProof="0" dirty="0">
              <a:ln>
                <a:noFill/>
              </a:ln>
              <a:solidFill>
                <a:srgbClr val="000000"/>
              </a:solidFill>
              <a:effectLst/>
              <a:uLnTx/>
              <a:uFillTx/>
              <a:latin typeface="Arial"/>
              <a:ea typeface="ＭＳ Ｐゴシック" pitchFamily="-107" charset="-128"/>
            </a:endParaRPr>
          </a:p>
          <a:p>
            <a:pPr marL="378960" marR="0" lvl="0" indent="-378960" algn="l" defTabSz="1013199" rtl="0" eaLnBrk="0" fontAlgn="base" latinLnBrk="0" hangingPunct="0">
              <a:lnSpc>
                <a:spcPct val="100000"/>
              </a:lnSpc>
              <a:spcBef>
                <a:spcPct val="20000"/>
              </a:spcBef>
              <a:spcAft>
                <a:spcPct val="0"/>
              </a:spcAft>
              <a:buClrTx/>
              <a:buSzTx/>
              <a:buFontTx/>
              <a:buChar char="•"/>
              <a:tabLst/>
              <a:defRPr/>
            </a:pPr>
            <a:endParaRPr kumimoji="0" lang="en-GB" sz="3200" b="0" i="0" u="none" strike="noStrike" kern="0" cap="none" spc="0" normalizeH="0" baseline="0" noProof="0" dirty="0">
              <a:ln>
                <a:noFill/>
              </a:ln>
              <a:solidFill>
                <a:srgbClr val="000000"/>
              </a:solidFill>
              <a:effectLst/>
              <a:uLnTx/>
              <a:uFillTx/>
              <a:latin typeface="Arial"/>
              <a:ea typeface="ＭＳ Ｐゴシック" pitchFamily="-107" charset="-128"/>
            </a:endParaRPr>
          </a:p>
        </p:txBody>
      </p:sp>
    </p:spTree>
    <p:extLst>
      <p:ext uri="{BB962C8B-B14F-4D97-AF65-F5344CB8AC3E}">
        <p14:creationId xmlns:p14="http://schemas.microsoft.com/office/powerpoint/2010/main" val="1576604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7072" y="518319"/>
            <a:ext cx="8809037" cy="964541"/>
          </a:xfrm>
        </p:spPr>
        <p:txBody>
          <a:bodyPr/>
          <a:lstStyle/>
          <a:p>
            <a:pPr>
              <a:defRPr/>
            </a:pPr>
            <a:r>
              <a:rPr lang="en-GB" altLang="en-US" dirty="0">
                <a:solidFill>
                  <a:srgbClr val="92D050"/>
                </a:solidFill>
              </a:rPr>
              <a:t>2. Sustainable Education is about repurposing </a:t>
            </a:r>
            <a:r>
              <a:rPr lang="en-GB" altLang="en-US" dirty="0" smtClean="0">
                <a:solidFill>
                  <a:srgbClr val="92D050"/>
                </a:solidFill>
              </a:rPr>
              <a:t>education </a:t>
            </a:r>
            <a:r>
              <a:rPr lang="en-GB" altLang="en-US" dirty="0">
                <a:solidFill>
                  <a:srgbClr val="92D050"/>
                </a:solidFill>
              </a:rPr>
              <a:t>to be about the </a:t>
            </a:r>
            <a:r>
              <a:rPr lang="en-GB" altLang="en-US" dirty="0" smtClean="0">
                <a:solidFill>
                  <a:srgbClr val="92D050"/>
                </a:solidFill>
              </a:rPr>
              <a:t>common good</a:t>
            </a:r>
            <a:endParaRPr altLang="en-US" dirty="0">
              <a:solidFill>
                <a:schemeClr val="accent5"/>
              </a:solidFill>
            </a:endParaRPr>
          </a:p>
        </p:txBody>
      </p:sp>
      <p:sp>
        <p:nvSpPr>
          <p:cNvPr id="43011" name="Content Placeholder 2"/>
          <p:cNvSpPr>
            <a:spLocks noGrp="1"/>
          </p:cNvSpPr>
          <p:nvPr>
            <p:ph idx="1"/>
          </p:nvPr>
        </p:nvSpPr>
        <p:spPr>
          <a:xfrm>
            <a:off x="274637" y="2194719"/>
            <a:ext cx="5715000" cy="4802995"/>
          </a:xfrm>
        </p:spPr>
        <p:txBody>
          <a:bodyPr/>
          <a:lstStyle/>
          <a:p>
            <a:pPr marL="0" indent="0">
              <a:buNone/>
            </a:pPr>
            <a:endParaRPr altLang="en-US" i="1" dirty="0">
              <a:solidFill>
                <a:srgbClr val="67C3F0"/>
              </a:solidFill>
            </a:endParaRPr>
          </a:p>
          <a:p>
            <a:pPr marL="0" indent="0">
              <a:buNone/>
            </a:pPr>
            <a:endParaRPr altLang="en-US" sz="1600"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07665" y="2118519"/>
            <a:ext cx="3252550" cy="4883094"/>
          </a:xfrm>
          <a:prstGeom prst="rect">
            <a:avLst/>
          </a:prstGeom>
        </p:spPr>
      </p:pic>
      <p:sp>
        <p:nvSpPr>
          <p:cNvPr id="7" name="Content Placeholder 2"/>
          <p:cNvSpPr txBox="1">
            <a:spLocks/>
          </p:cNvSpPr>
          <p:nvPr/>
        </p:nvSpPr>
        <p:spPr bwMode="auto">
          <a:xfrm>
            <a:off x="274637" y="1889919"/>
            <a:ext cx="6233027" cy="4952721"/>
          </a:xfrm>
          <a:prstGeom prst="rect">
            <a:avLst/>
          </a:prstGeom>
          <a:noFill/>
          <a:ln w="9525">
            <a:noFill/>
            <a:miter lim="800000"/>
            <a:headEnd/>
            <a:tailEnd/>
          </a:ln>
        </p:spPr>
        <p:txBody>
          <a:bodyPr vert="horz" wrap="square" lIns="101165" tIns="50581" rIns="101165" bIns="50581" numCol="1" anchor="t" anchorCtr="0" compatLnSpc="1">
            <a:prstTxWarp prst="textNoShape">
              <a:avLst/>
            </a:prstTxWarp>
          </a:bodyPr>
          <a:lstStyle>
            <a:lvl1pPr marL="378652" indent="-378652" algn="l" defTabSz="1012376" rtl="0" eaLnBrk="0" fontAlgn="base" hangingPunct="0">
              <a:spcBef>
                <a:spcPct val="20000"/>
              </a:spcBef>
              <a:spcAft>
                <a:spcPct val="0"/>
              </a:spcAft>
              <a:buChar char="•"/>
              <a:defRPr sz="3200">
                <a:solidFill>
                  <a:schemeClr val="tx1"/>
                </a:solidFill>
                <a:latin typeface="+mn-lt"/>
                <a:ea typeface="ＭＳ Ｐゴシック" pitchFamily="-107" charset="-128"/>
                <a:cs typeface="ＭＳ Ｐゴシック" pitchFamily="-108" charset="-128"/>
              </a:defRPr>
            </a:lvl1pPr>
            <a:lvl2pPr marL="822254" indent="-316859" algn="l" defTabSz="1012376" rtl="0" eaLnBrk="0" fontAlgn="base" hangingPunct="0">
              <a:spcBef>
                <a:spcPct val="20000"/>
              </a:spcBef>
              <a:spcAft>
                <a:spcPct val="0"/>
              </a:spcAft>
              <a:buChar char="–"/>
              <a:defRPr sz="2800">
                <a:solidFill>
                  <a:schemeClr val="tx1"/>
                </a:solidFill>
                <a:latin typeface="+mn-lt"/>
                <a:ea typeface="ＭＳ Ｐゴシック" pitchFamily="-107" charset="-128"/>
              </a:defRPr>
            </a:lvl2pPr>
            <a:lvl3pPr marL="1264274" indent="-251933" algn="l" defTabSz="1012376"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769675" indent="-251933" algn="l" defTabSz="1012376"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276653" indent="-253515" algn="l" defTabSz="1012376"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732931" indent="-253515" algn="l" defTabSz="1012376" rtl="0" eaLnBrk="0" fontAlgn="base" hangingPunct="0">
              <a:spcBef>
                <a:spcPct val="20000"/>
              </a:spcBef>
              <a:spcAft>
                <a:spcPct val="0"/>
              </a:spcAft>
              <a:buChar char="»"/>
              <a:defRPr sz="2000">
                <a:solidFill>
                  <a:schemeClr val="tx1"/>
                </a:solidFill>
                <a:latin typeface="+mn-lt"/>
              </a:defRPr>
            </a:lvl6pPr>
            <a:lvl7pPr marL="3189218" indent="-253515" algn="l" defTabSz="1012376" rtl="0" eaLnBrk="0" fontAlgn="base" hangingPunct="0">
              <a:spcBef>
                <a:spcPct val="20000"/>
              </a:spcBef>
              <a:spcAft>
                <a:spcPct val="0"/>
              </a:spcAft>
              <a:buChar char="»"/>
              <a:defRPr sz="2000">
                <a:solidFill>
                  <a:schemeClr val="tx1"/>
                </a:solidFill>
                <a:latin typeface="+mn-lt"/>
              </a:defRPr>
            </a:lvl7pPr>
            <a:lvl8pPr marL="3645496" indent="-253515" algn="l" defTabSz="1012376" rtl="0" eaLnBrk="0" fontAlgn="base" hangingPunct="0">
              <a:spcBef>
                <a:spcPct val="20000"/>
              </a:spcBef>
              <a:spcAft>
                <a:spcPct val="0"/>
              </a:spcAft>
              <a:buChar char="»"/>
              <a:defRPr sz="2000">
                <a:solidFill>
                  <a:schemeClr val="tx1"/>
                </a:solidFill>
                <a:latin typeface="+mn-lt"/>
              </a:defRPr>
            </a:lvl8pPr>
            <a:lvl9pPr marL="4101781" indent="-253515" algn="l" defTabSz="1012376" rtl="0" eaLnBrk="0" fontAlgn="base" hangingPunct="0">
              <a:spcBef>
                <a:spcPct val="20000"/>
              </a:spcBef>
              <a:spcAft>
                <a:spcPct val="0"/>
              </a:spcAft>
              <a:buChar char="»"/>
              <a:defRPr sz="2000">
                <a:solidFill>
                  <a:schemeClr val="tx1"/>
                </a:solidFill>
                <a:latin typeface="+mn-lt"/>
              </a:defRPr>
            </a:lvl9pPr>
          </a:lstStyle>
          <a:p>
            <a:pPr>
              <a:buFontTx/>
              <a:buNone/>
            </a:pPr>
            <a:endParaRPr lang="en-GB" altLang="en-US" sz="1800" i="1" kern="0" dirty="0">
              <a:latin typeface="Verdana" pitchFamily="34" charset="0"/>
              <a:ea typeface="Verdana" pitchFamily="34" charset="0"/>
              <a:cs typeface="Verdana" pitchFamily="34" charset="0"/>
            </a:endParaRPr>
          </a:p>
          <a:p>
            <a:pPr>
              <a:buFontTx/>
              <a:buNone/>
            </a:pPr>
            <a:r>
              <a:rPr lang="en-GB" altLang="en-US" sz="1800" i="1" kern="0" dirty="0">
                <a:latin typeface="Verdana" pitchFamily="34" charset="0"/>
                <a:ea typeface="Verdana" pitchFamily="34" charset="0"/>
                <a:cs typeface="Verdana" pitchFamily="34" charset="0"/>
              </a:rPr>
              <a:t>	</a:t>
            </a:r>
            <a:r>
              <a:rPr lang="en-GB" altLang="en-US" sz="2700" i="1" kern="0" dirty="0">
                <a:latin typeface="Verdana" pitchFamily="34" charset="0"/>
                <a:ea typeface="Verdana" pitchFamily="34" charset="0"/>
                <a:cs typeface="Verdana" pitchFamily="34" charset="0"/>
              </a:rPr>
              <a:t>‘Societies everywhere are undergoing deep transformation, and this calls for new forms of education to foster the competencies that societies and economies need, today and tomorrow.’  </a:t>
            </a:r>
          </a:p>
          <a:p>
            <a:pPr>
              <a:buFontTx/>
              <a:buNone/>
            </a:pPr>
            <a:endParaRPr lang="en-GB" altLang="en-US" sz="2700" i="1" kern="0" dirty="0">
              <a:latin typeface="Verdana" pitchFamily="34" charset="0"/>
              <a:ea typeface="Verdana" pitchFamily="34" charset="0"/>
              <a:cs typeface="Verdana" pitchFamily="34" charset="0"/>
            </a:endParaRPr>
          </a:p>
          <a:p>
            <a:pPr>
              <a:buFontTx/>
              <a:buNone/>
            </a:pPr>
            <a:r>
              <a:rPr lang="en-GB" altLang="en-US" sz="2700" i="1" kern="0" dirty="0">
                <a:latin typeface="Verdana" pitchFamily="34" charset="0"/>
                <a:ea typeface="Verdana" pitchFamily="34" charset="0"/>
                <a:cs typeface="Verdana" pitchFamily="34" charset="0"/>
              </a:rPr>
              <a:t>	- Irina </a:t>
            </a:r>
            <a:r>
              <a:rPr lang="en-GB" altLang="en-US" sz="2700" i="1" kern="0" dirty="0" err="1">
                <a:latin typeface="Verdana" pitchFamily="34" charset="0"/>
                <a:ea typeface="Verdana" pitchFamily="34" charset="0"/>
                <a:cs typeface="Verdana" pitchFamily="34" charset="0"/>
              </a:rPr>
              <a:t>Bokova</a:t>
            </a:r>
            <a:r>
              <a:rPr lang="en-GB" altLang="en-US" sz="2700" i="1" kern="0" dirty="0">
                <a:latin typeface="Verdana" pitchFamily="34" charset="0"/>
                <a:ea typeface="Verdana" pitchFamily="34" charset="0"/>
                <a:cs typeface="Verdana" pitchFamily="34" charset="0"/>
              </a:rPr>
              <a:t>, UNESCO DG, 2015. </a:t>
            </a:r>
          </a:p>
          <a:p>
            <a:pPr>
              <a:buFontTx/>
              <a:buNone/>
            </a:pPr>
            <a:endParaRPr lang="en-GB" altLang="en-US" sz="2700" i="1" kern="0" dirty="0">
              <a:latin typeface="Verdana" pitchFamily="34" charset="0"/>
              <a:ea typeface="Verdana" pitchFamily="34" charset="0"/>
              <a:cs typeface="Verdana" pitchFamily="34" charset="0"/>
            </a:endParaRPr>
          </a:p>
          <a:p>
            <a:pPr>
              <a:buFontTx/>
              <a:buNone/>
            </a:pPr>
            <a:r>
              <a:rPr lang="en-GB" altLang="en-US" sz="1100" kern="0" dirty="0">
                <a:latin typeface="Verdana" pitchFamily="34" charset="0"/>
                <a:ea typeface="Verdana" pitchFamily="34" charset="0"/>
                <a:cs typeface="Verdana" pitchFamily="34" charset="0"/>
              </a:rPr>
              <a:t>http://www.unesco.org/new/en/education/themes/leading-the-international-agenda/rethinking-education/</a:t>
            </a:r>
          </a:p>
          <a:p>
            <a:pPr>
              <a:buFontTx/>
              <a:buNone/>
            </a:pPr>
            <a:endParaRPr lang="en-GB" altLang="en-US" sz="1200" kern="0" dirty="0">
              <a:latin typeface="Verdana" pitchFamily="34" charset="0"/>
              <a:ea typeface="Verdana" pitchFamily="34" charset="0"/>
              <a:cs typeface="Verdana" pitchFamily="34" charset="0"/>
            </a:endParaRPr>
          </a:p>
          <a:p>
            <a:pPr>
              <a:buFontTx/>
              <a:buNone/>
            </a:pPr>
            <a:endParaRPr lang="en-GB" altLang="en-US" sz="1200" kern="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10736140"/>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endParaRPr lang="en-GB" dirty="0"/>
          </a:p>
        </p:txBody>
      </p:sp>
      <p:sp>
        <p:nvSpPr>
          <p:cNvPr id="13" name="Content Placeholder 12"/>
          <p:cNvSpPr>
            <a:spLocks noGrp="1"/>
          </p:cNvSpPr>
          <p:nvPr>
            <p:ph idx="1"/>
          </p:nvPr>
        </p:nvSpPr>
        <p:spPr>
          <a:xfrm>
            <a:off x="998610" y="1800045"/>
            <a:ext cx="8559592" cy="5578452"/>
          </a:xfrm>
        </p:spPr>
        <p:txBody>
          <a:bodyPr>
            <a:normAutofit/>
          </a:bodyPr>
          <a:lstStyle/>
          <a:p>
            <a:pPr marL="50645" indent="0">
              <a:buNone/>
            </a:pPr>
            <a:endParaRPr lang="en-GB" sz="2700" dirty="0">
              <a:latin typeface="Calibri Light" panose="020F0302020204030204" pitchFamily="34" charset="0"/>
            </a:endParaRPr>
          </a:p>
          <a:p>
            <a:endParaRPr lang="en-GB" dirty="0"/>
          </a:p>
        </p:txBody>
      </p:sp>
      <p:pic>
        <p:nvPicPr>
          <p:cNvPr id="1026" name="Picture 2" descr="H:\Graduate Compass\Final version\Graduate compass + title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8810" y="0"/>
            <a:ext cx="7612856" cy="7589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115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1015048" y="1802615"/>
            <a:ext cx="8120380" cy="5180037"/>
          </a:xfrm>
        </p:spPr>
        <p:txBody>
          <a:bodyPr>
            <a:normAutofit/>
          </a:bodyPr>
          <a:lstStyle/>
          <a:p>
            <a:pPr marL="50659" indent="0">
              <a:buNone/>
            </a:pPr>
            <a:endParaRPr lang="en-GB" sz="2700" dirty="0">
              <a:latin typeface="Calibri Light" panose="020F0302020204030204" pitchFamily="34" charset="0"/>
            </a:endParaRPr>
          </a:p>
          <a:p>
            <a:endParaRPr lang="en-GB"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
            <a:ext cx="10150475" cy="7179005"/>
          </a:xfrm>
          <a:prstGeom prst="rect">
            <a:avLst/>
          </a:prstGeom>
        </p:spPr>
      </p:pic>
      <p:sp>
        <p:nvSpPr>
          <p:cNvPr id="3" name="TextBox 2"/>
          <p:cNvSpPr txBox="1"/>
          <p:nvPr/>
        </p:nvSpPr>
        <p:spPr>
          <a:xfrm>
            <a:off x="989574" y="7179004"/>
            <a:ext cx="8839200" cy="369332"/>
          </a:xfrm>
          <a:prstGeom prst="rect">
            <a:avLst/>
          </a:prstGeom>
          <a:noFill/>
        </p:spPr>
        <p:txBody>
          <a:bodyPr wrap="square" rtlCol="0">
            <a:spAutoFit/>
          </a:bodyPr>
          <a:lstStyle/>
          <a:p>
            <a:r>
              <a:rPr lang="en-GB" dirty="0">
                <a:hlinkClick r:id="rId4"/>
              </a:rPr>
              <a:t>https://www.plymouth.ac.uk/about-us/teaching-and-learning/plymouth-compass</a:t>
            </a:r>
            <a:endParaRPr lang="en-GB" dirty="0"/>
          </a:p>
        </p:txBody>
      </p:sp>
    </p:spTree>
    <p:extLst>
      <p:ext uri="{BB962C8B-B14F-4D97-AF65-F5344CB8AC3E}">
        <p14:creationId xmlns:p14="http://schemas.microsoft.com/office/powerpoint/2010/main" val="2867208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152403"/>
            <a:ext cx="10150475" cy="936625"/>
          </a:xfrm>
        </p:spPr>
        <p:txBody>
          <a:bodyPr/>
          <a:lstStyle/>
          <a:p>
            <a:r>
              <a:rPr lang="en-GB" sz="3600" dirty="0">
                <a:solidFill>
                  <a:srgbClr val="92D050"/>
                </a:solidFill>
                <a:ea typeface="ＭＳ Ｐゴシック" pitchFamily="-104" charset="-128"/>
                <a:cs typeface="ＭＳ Ｐゴシック" pitchFamily="-104" charset="-128"/>
              </a:rPr>
              <a:t>3. Sustainable Education is as much </a:t>
            </a:r>
            <a:br>
              <a:rPr lang="en-GB" sz="3600" dirty="0">
                <a:solidFill>
                  <a:srgbClr val="92D050"/>
                </a:solidFill>
                <a:ea typeface="ＭＳ Ｐゴシック" pitchFamily="-104" charset="-128"/>
                <a:cs typeface="ＭＳ Ｐゴシック" pitchFamily="-104" charset="-128"/>
              </a:rPr>
            </a:br>
            <a:r>
              <a:rPr lang="en-GB" sz="3600" dirty="0">
                <a:solidFill>
                  <a:srgbClr val="92D050"/>
                </a:solidFill>
                <a:ea typeface="ＭＳ Ｐゴシック" pitchFamily="-104" charset="-128"/>
                <a:cs typeface="ＭＳ Ｐゴシック" pitchFamily="-104" charset="-128"/>
              </a:rPr>
              <a:t>about pedagogy as it is content</a:t>
            </a:r>
          </a:p>
        </p:txBody>
      </p:sp>
      <p:pic>
        <p:nvPicPr>
          <p:cNvPr id="6" name="Picture 5">
            <a:hlinkClick r:id="rId3"/>
          </p:cNvPr>
          <p:cNvPicPr>
            <a:picLocks noChangeAspect="1"/>
          </p:cNvPicPr>
          <p:nvPr/>
        </p:nvPicPr>
        <p:blipFill>
          <a:blip r:embed="rId4"/>
          <a:stretch>
            <a:fillRect/>
          </a:stretch>
        </p:blipFill>
        <p:spPr>
          <a:xfrm>
            <a:off x="3627437" y="5942856"/>
            <a:ext cx="3361118" cy="1400466"/>
          </a:xfrm>
          <a:prstGeom prst="rect">
            <a:avLst/>
          </a:prstGeom>
        </p:spPr>
      </p:pic>
      <p:pic>
        <p:nvPicPr>
          <p:cNvPr id="7" name="Picture 6" descr="1540317.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18437" y="1780394"/>
            <a:ext cx="1989770" cy="1323962"/>
          </a:xfrm>
          <a:prstGeom prst="rect">
            <a:avLst/>
          </a:prstGeom>
        </p:spPr>
      </p:pic>
      <p:pic>
        <p:nvPicPr>
          <p:cNvPr id="8" name="Content Placeholder 3" descr="1511990.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bwMode="auto">
          <a:xfrm>
            <a:off x="7818437" y="4424771"/>
            <a:ext cx="1986065" cy="1467594"/>
          </a:xfrm>
          <a:prstGeom prst="rect">
            <a:avLst/>
          </a:prstGeom>
          <a:noFill/>
          <a:ln w="9525">
            <a:noFill/>
            <a:miter lim="800000"/>
            <a:headEnd/>
            <a:tailEnd/>
          </a:ln>
        </p:spPr>
      </p:pic>
      <p:pic>
        <p:nvPicPr>
          <p:cNvPr id="9" name="Picture 8" descr="IMG_9009.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22141" y="3104356"/>
            <a:ext cx="1982361" cy="1321677"/>
          </a:xfrm>
          <a:prstGeom prst="rect">
            <a:avLst/>
          </a:prstGeom>
        </p:spPr>
      </p:pic>
      <p:pic>
        <p:nvPicPr>
          <p:cNvPr id="10" name="Picture 9" descr="IMG_9029.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818437" y="5892366"/>
            <a:ext cx="1986065" cy="1324148"/>
          </a:xfrm>
          <a:prstGeom prst="rect">
            <a:avLst/>
          </a:prstGeom>
        </p:spPr>
      </p:pic>
      <p:sp>
        <p:nvSpPr>
          <p:cNvPr id="11" name="Content Placeholder 3"/>
          <p:cNvSpPr>
            <a:spLocks noGrp="1"/>
          </p:cNvSpPr>
          <p:nvPr>
            <p:ph idx="1"/>
          </p:nvPr>
        </p:nvSpPr>
        <p:spPr>
          <a:xfrm>
            <a:off x="58453" y="1217557"/>
            <a:ext cx="7768694" cy="4636945"/>
          </a:xfrm>
        </p:spPr>
        <p:txBody>
          <a:bodyPr/>
          <a:lstStyle/>
          <a:p>
            <a:pPr marL="0" indent="0">
              <a:buNone/>
            </a:pPr>
            <a:r>
              <a:rPr lang="en-GB" sz="2400" dirty="0"/>
              <a:t>Pedagogic research </a:t>
            </a:r>
            <a:r>
              <a:rPr lang="en-US" sz="2400" dirty="0"/>
              <a:t>(e.g. UNESCO, 2012: 25–26)</a:t>
            </a:r>
            <a:r>
              <a:rPr lang="en-GB" sz="2400" dirty="0"/>
              <a:t> supports Sustainable Education being provided through participatory approaches:</a:t>
            </a:r>
          </a:p>
          <a:p>
            <a:pPr marL="0" indent="0">
              <a:buNone/>
            </a:pPr>
            <a:endParaRPr lang="en-GB" sz="2400" dirty="0"/>
          </a:p>
          <a:p>
            <a:r>
              <a:rPr lang="en-GB" altLang="en-US" sz="2400" dirty="0"/>
              <a:t>Applied and active learning</a:t>
            </a:r>
          </a:p>
          <a:p>
            <a:r>
              <a:rPr lang="en-GB" altLang="en-US" sz="2400" dirty="0"/>
              <a:t>Service Learning – Community Engaged Learning</a:t>
            </a:r>
          </a:p>
          <a:p>
            <a:r>
              <a:rPr lang="en-GB" altLang="en-US" sz="2400" dirty="0"/>
              <a:t>Scenario based learning</a:t>
            </a:r>
          </a:p>
          <a:p>
            <a:r>
              <a:rPr lang="en-GB" altLang="en-US" sz="2400" dirty="0">
                <a:solidFill>
                  <a:schemeClr val="tx1"/>
                </a:solidFill>
              </a:rPr>
              <a:t>Problem-based learning – action research</a:t>
            </a:r>
          </a:p>
          <a:p>
            <a:r>
              <a:rPr altLang="en-US" sz="2400" dirty="0">
                <a:solidFill>
                  <a:schemeClr val="tx1"/>
                </a:solidFill>
              </a:rPr>
              <a:t>Role play</a:t>
            </a:r>
            <a:r>
              <a:rPr lang="en-GB" altLang="en-US" sz="2400" dirty="0">
                <a:solidFill>
                  <a:schemeClr val="tx1"/>
                </a:solidFill>
              </a:rPr>
              <a:t>, games </a:t>
            </a:r>
            <a:r>
              <a:rPr altLang="en-US" sz="2400" dirty="0">
                <a:solidFill>
                  <a:schemeClr val="tx1"/>
                </a:solidFill>
              </a:rPr>
              <a:t>and simulations</a:t>
            </a:r>
          </a:p>
          <a:p>
            <a:r>
              <a:rPr lang="en-GB" altLang="en-US" sz="2400" dirty="0"/>
              <a:t>Open Space for Dialogue and Enquiry</a:t>
            </a:r>
            <a:endParaRPr lang="en-GB" altLang="en-US" sz="2400" dirty="0">
              <a:solidFill>
                <a:schemeClr val="tx1"/>
              </a:solidFill>
            </a:endParaRPr>
          </a:p>
          <a:p>
            <a:r>
              <a:rPr lang="en-GB" altLang="en-US" sz="2400" dirty="0"/>
              <a:t>Place based wild pedagogy</a:t>
            </a:r>
            <a:endParaRPr lang="en-GB" altLang="en-US" sz="2400" dirty="0">
              <a:solidFill>
                <a:schemeClr val="tx1"/>
              </a:solidFill>
            </a:endParaRPr>
          </a:p>
          <a:p>
            <a:pPr>
              <a:buFont typeface="Arial" pitchFamily="34" charset="0"/>
              <a:buNone/>
            </a:pPr>
            <a:endParaRPr altLang="en-US" sz="1600" dirty="0"/>
          </a:p>
        </p:txBody>
      </p:sp>
      <p:pic>
        <p:nvPicPr>
          <p:cNvPr id="3" name="Picture 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5400000">
            <a:off x="393532" y="6137137"/>
            <a:ext cx="1731169" cy="1298377"/>
          </a:xfrm>
          <a:prstGeom prst="rect">
            <a:avLst/>
          </a:prstGeom>
        </p:spPr>
      </p:pic>
    </p:spTree>
    <p:extLst>
      <p:ext uri="{BB962C8B-B14F-4D97-AF65-F5344CB8AC3E}">
        <p14:creationId xmlns:p14="http://schemas.microsoft.com/office/powerpoint/2010/main" val="4162376925"/>
      </p:ext>
    </p:extLst>
  </p:cSld>
  <p:clrMapOvr>
    <a:masterClrMapping/>
  </p:clrMapOvr>
  <p:timing>
    <p:tnLst>
      <p:par>
        <p:cTn id="1" dur="indefinite" restart="never" nodeType="tmRoot"/>
      </p:par>
    </p:tnLst>
  </p:timing>
</p:sld>
</file>

<file path=ppt/theme/_rels/theme8.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4_01087576">
  <a:themeElements>
    <a:clrScheme name="4_01087576 1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3300"/>
      </a:hlink>
      <a:folHlink>
        <a:srgbClr val="B2B2B2"/>
      </a:folHlink>
    </a:clrScheme>
    <a:fontScheme name="4_01087576">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0108757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0108757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0108757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0108757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0108757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0108757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0108757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0108757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0108757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0108757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0108757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0108757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01087576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01087576 1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33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01087576">
  <a:themeElements>
    <a:clrScheme name="01087576 1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3300"/>
      </a:hlink>
      <a:folHlink>
        <a:srgbClr val="B2B2B2"/>
      </a:folHlink>
    </a:clrScheme>
    <a:fontScheme name="0108757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0108757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108757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108757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108757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108757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108757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108757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108757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108757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108757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108757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108757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01087576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1087576 1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33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01087576">
  <a:themeElements>
    <a:clrScheme name="01087576 1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3300"/>
      </a:hlink>
      <a:folHlink>
        <a:srgbClr val="B2B2B2"/>
      </a:folHlink>
    </a:clrScheme>
    <a:fontScheme name="0108757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0108757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108757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108757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108757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108757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108757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108757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108757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108757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108757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108757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108757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01087576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1087576 1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33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01087576">
  <a:themeElements>
    <a:clrScheme name="0108757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0108757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0108757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108757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108757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108757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108757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108757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108757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108757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108757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108757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108757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108757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01087576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1087576 1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33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01087576">
  <a:themeElements>
    <a:clrScheme name="01087576 1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3300"/>
      </a:hlink>
      <a:folHlink>
        <a:srgbClr val="B2B2B2"/>
      </a:folHlink>
    </a:clrScheme>
    <a:fontScheme name="0108757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0108757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108757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108757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108757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108757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108757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108757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108757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108757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108757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108757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108757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01087576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1087576 1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33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C:\Documents and Settings\jl100\Local Settings\Temp\01087576.pot</Template>
  <TotalTime>7235</TotalTime>
  <Words>626</Words>
  <Application>Microsoft Office PowerPoint</Application>
  <PresentationFormat>Custom</PresentationFormat>
  <Paragraphs>102</Paragraphs>
  <Slides>13</Slides>
  <Notes>13</Notes>
  <HiddenSlides>0</HiddenSlides>
  <MMClips>0</MMClips>
  <ScaleCrop>false</ScaleCrop>
  <HeadingPairs>
    <vt:vector size="6" baseType="variant">
      <vt:variant>
        <vt:lpstr>Fonts Used</vt:lpstr>
      </vt:variant>
      <vt:variant>
        <vt:i4>11</vt:i4>
      </vt:variant>
      <vt:variant>
        <vt:lpstr>Theme</vt:lpstr>
      </vt:variant>
      <vt:variant>
        <vt:i4>11</vt:i4>
      </vt:variant>
      <vt:variant>
        <vt:lpstr>Slide Titles</vt:lpstr>
      </vt:variant>
      <vt:variant>
        <vt:i4>13</vt:i4>
      </vt:variant>
    </vt:vector>
  </HeadingPairs>
  <TitlesOfParts>
    <vt:vector size="35" baseType="lpstr">
      <vt:lpstr>ＭＳ Ｐゴシック</vt:lpstr>
      <vt:lpstr>Arial</vt:lpstr>
      <vt:lpstr>Arial Narrow</vt:lpstr>
      <vt:lpstr>Bell MT</vt:lpstr>
      <vt:lpstr>Calibri</vt:lpstr>
      <vt:lpstr>Calibri Light</vt:lpstr>
      <vt:lpstr>新細明體</vt:lpstr>
      <vt:lpstr>Times</vt:lpstr>
      <vt:lpstr>Times New Roman</vt:lpstr>
      <vt:lpstr>Verdana</vt:lpstr>
      <vt:lpstr>Wingdings</vt:lpstr>
      <vt:lpstr>4_01087576</vt:lpstr>
      <vt:lpstr>01087576</vt:lpstr>
      <vt:lpstr>Office Theme</vt:lpstr>
      <vt:lpstr>7_01087576</vt:lpstr>
      <vt:lpstr>1_01087576</vt:lpstr>
      <vt:lpstr>2_Office Theme</vt:lpstr>
      <vt:lpstr>11_Office Theme</vt:lpstr>
      <vt:lpstr>1_Perspective</vt:lpstr>
      <vt:lpstr>1_Default Design</vt:lpstr>
      <vt:lpstr>12_01087576</vt:lpstr>
      <vt:lpstr>4_Blank Presentation</vt:lpstr>
      <vt:lpstr>PowerPoint Presentation</vt:lpstr>
      <vt:lpstr>PowerPoint Presentation</vt:lpstr>
      <vt:lpstr>I’d like to risk starting a conversation about love with you</vt:lpstr>
      <vt:lpstr>PowerPoint Presentation</vt:lpstr>
      <vt:lpstr>PowerPoint Presentation</vt:lpstr>
      <vt:lpstr>2. Sustainable Education is about repurposing education to be about the common good</vt:lpstr>
      <vt:lpstr> </vt:lpstr>
      <vt:lpstr>PowerPoint Presentation</vt:lpstr>
      <vt:lpstr>3. Sustainable Education is as much  about pedagogy as it is content</vt:lpstr>
      <vt:lpstr>The world we have made as a result of the level of the thinking we have done thus far creates problems we cannot solve at the same level of thinking at which we created them.</vt:lpstr>
      <vt:lpstr>PowerPoint Presentation</vt:lpstr>
      <vt:lpstr>PowerPoint Presentation</vt:lpstr>
      <vt:lpstr>PowerPoint Presentation</vt:lpstr>
    </vt:vector>
  </TitlesOfParts>
  <Company>Leicester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Global in the Local: why partnerships matter</dc:title>
  <dc:creator>Computer Centre</dc:creator>
  <cp:lastModifiedBy>Paul Warwick</cp:lastModifiedBy>
  <cp:revision>241</cp:revision>
  <cp:lastPrinted>2020-08-13T12:54:30Z</cp:lastPrinted>
  <dcterms:created xsi:type="dcterms:W3CDTF">2014-09-25T11:02:22Z</dcterms:created>
  <dcterms:modified xsi:type="dcterms:W3CDTF">2020-09-09T16:02:28Z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TC010875761033</vt:lpwstr>
  </property>
</Properties>
</file>